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713" r:id="rId2"/>
    <p:sldMasterId id="2147483755" r:id="rId3"/>
    <p:sldMasterId id="2147483770" r:id="rId4"/>
    <p:sldMasterId id="2147483794" r:id="rId5"/>
  </p:sldMasterIdLst>
  <p:notesMasterIdLst>
    <p:notesMasterId r:id="rId56"/>
  </p:notesMasterIdLst>
  <p:sldIdLst>
    <p:sldId id="261" r:id="rId6"/>
    <p:sldId id="260" r:id="rId7"/>
    <p:sldId id="369" r:id="rId8"/>
    <p:sldId id="1282" r:id="rId9"/>
    <p:sldId id="384" r:id="rId10"/>
    <p:sldId id="1155" r:id="rId11"/>
    <p:sldId id="971" r:id="rId12"/>
    <p:sldId id="1283" r:id="rId13"/>
    <p:sldId id="1284" r:id="rId14"/>
    <p:sldId id="1285" r:id="rId15"/>
    <p:sldId id="1286" r:id="rId16"/>
    <p:sldId id="429" r:id="rId17"/>
    <p:sldId id="1319" r:id="rId18"/>
    <p:sldId id="1287" r:id="rId19"/>
    <p:sldId id="1289" r:id="rId20"/>
    <p:sldId id="1292" r:id="rId21"/>
    <p:sldId id="1290" r:id="rId22"/>
    <p:sldId id="415" r:id="rId23"/>
    <p:sldId id="1320" r:id="rId24"/>
    <p:sldId id="1291" r:id="rId25"/>
    <p:sldId id="1293" r:id="rId26"/>
    <p:sldId id="1294" r:id="rId27"/>
    <p:sldId id="1295" r:id="rId28"/>
    <p:sldId id="1296" r:id="rId29"/>
    <p:sldId id="1310" r:id="rId30"/>
    <p:sldId id="1297" r:id="rId31"/>
    <p:sldId id="1298" r:id="rId32"/>
    <p:sldId id="1305" r:id="rId33"/>
    <p:sldId id="1306" r:id="rId34"/>
    <p:sldId id="1311" r:id="rId35"/>
    <p:sldId id="1301" r:id="rId36"/>
    <p:sldId id="1318" r:id="rId37"/>
    <p:sldId id="1321" r:id="rId38"/>
    <p:sldId id="1299" r:id="rId39"/>
    <p:sldId id="1300" r:id="rId40"/>
    <p:sldId id="1302" r:id="rId41"/>
    <p:sldId id="1304" r:id="rId42"/>
    <p:sldId id="458" r:id="rId43"/>
    <p:sldId id="1308" r:id="rId44"/>
    <p:sldId id="1307" r:id="rId45"/>
    <p:sldId id="1313" r:id="rId46"/>
    <p:sldId id="422" r:id="rId47"/>
    <p:sldId id="443" r:id="rId48"/>
    <p:sldId id="445" r:id="rId49"/>
    <p:sldId id="426" r:id="rId50"/>
    <p:sldId id="466" r:id="rId51"/>
    <p:sldId id="1314" r:id="rId52"/>
    <p:sldId id="1312" r:id="rId53"/>
    <p:sldId id="1315" r:id="rId54"/>
    <p:sldId id="1316" r:id="rId5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118" autoAdjust="0"/>
    <p:restoredTop sz="94660"/>
  </p:normalViewPr>
  <p:slideViewPr>
    <p:cSldViewPr snapToGrid="0">
      <p:cViewPr varScale="1">
        <p:scale>
          <a:sx n="66" d="100"/>
          <a:sy n="66" d="100"/>
        </p:scale>
        <p:origin x="1260" y="44"/>
      </p:cViewPr>
      <p:guideLst/>
    </p:cSldViewPr>
  </p:slideViewPr>
  <p:notesTextViewPr>
    <p:cViewPr>
      <p:scale>
        <a:sx n="1" d="1"/>
        <a:sy n="1" d="1"/>
      </p:scale>
      <p:origin x="0" y="0"/>
    </p:cViewPr>
  </p:notesTextViewPr>
  <p:sorterViewPr>
    <p:cViewPr varScale="1">
      <p:scale>
        <a:sx n="1" d="1"/>
        <a:sy n="1" d="1"/>
      </p:scale>
      <p:origin x="0" y="-11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85486-D16A-4E7E-A120-6FA299B2EEE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DD90868-D31A-4F1E-A985-DF47A6AC34C3}" type="pres">
      <dgm:prSet presAssocID="{4E085486-D16A-4E7E-A120-6FA299B2EEE3}" presName="Name0" presStyleCnt="0">
        <dgm:presLayoutVars>
          <dgm:dir/>
          <dgm:resizeHandles val="exact"/>
        </dgm:presLayoutVars>
      </dgm:prSet>
      <dgm:spPr/>
    </dgm:pt>
  </dgm:ptLst>
  <dgm:cxnLst>
    <dgm:cxn modelId="{99AC3F98-60AD-4854-945A-A4FF707890A2}" type="presOf" srcId="{4E085486-D16A-4E7E-A120-6FA299B2EEE3}" destId="{DDD90868-D31A-4F1E-A985-DF47A6AC34C3}"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085486-D16A-4E7E-A120-6FA299B2EEE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DD90868-D31A-4F1E-A985-DF47A6AC34C3}" type="pres">
      <dgm:prSet presAssocID="{4E085486-D16A-4E7E-A120-6FA299B2EEE3}" presName="Name0" presStyleCnt="0">
        <dgm:presLayoutVars>
          <dgm:dir/>
          <dgm:resizeHandles val="exact"/>
        </dgm:presLayoutVars>
      </dgm:prSet>
      <dgm:spPr/>
    </dgm:pt>
  </dgm:ptLst>
  <dgm:cxnLst>
    <dgm:cxn modelId="{5C76EC0B-8685-4934-A1FE-C148ED790265}" type="presOf" srcId="{4E085486-D16A-4E7E-A120-6FA299B2EEE3}" destId="{DDD90868-D31A-4F1E-A985-DF47A6AC34C3}"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085486-D16A-4E7E-A120-6FA299B2EEE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DD90868-D31A-4F1E-A985-DF47A6AC34C3}" type="pres">
      <dgm:prSet presAssocID="{4E085486-D16A-4E7E-A120-6FA299B2EEE3}" presName="Name0" presStyleCnt="0">
        <dgm:presLayoutVars>
          <dgm:dir/>
          <dgm:resizeHandles val="exact"/>
        </dgm:presLayoutVars>
      </dgm:prSet>
      <dgm:spPr/>
    </dgm:pt>
  </dgm:ptLst>
  <dgm:cxnLst>
    <dgm:cxn modelId="{5C76EC0B-8685-4934-A1FE-C148ED790265}" type="presOf" srcId="{4E085486-D16A-4E7E-A120-6FA299B2EEE3}" destId="{DDD90868-D31A-4F1E-A985-DF47A6AC34C3}"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085486-D16A-4E7E-A120-6FA299B2EEE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DD90868-D31A-4F1E-A985-DF47A6AC34C3}" type="pres">
      <dgm:prSet presAssocID="{4E085486-D16A-4E7E-A120-6FA299B2EEE3}" presName="Name0" presStyleCnt="0">
        <dgm:presLayoutVars>
          <dgm:dir/>
          <dgm:resizeHandles val="exact"/>
        </dgm:presLayoutVars>
      </dgm:prSet>
      <dgm:spPr/>
    </dgm:pt>
  </dgm:ptLst>
  <dgm:cxnLst>
    <dgm:cxn modelId="{5C76EC0B-8685-4934-A1FE-C148ED790265}" type="presOf" srcId="{4E085486-D16A-4E7E-A120-6FA299B2EEE3}" destId="{DDD90868-D31A-4F1E-A985-DF47A6AC34C3}"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7F0F2-57F8-475B-9438-90358C47C681}" type="datetimeFigureOut">
              <a:rPr lang="en-US" smtClean="0"/>
              <a:t>10/25/2019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AEF24-553B-44AC-A9A1-AEBD8B3E580C}" type="slidenum">
              <a:rPr lang="en-US" smtClean="0"/>
              <a:t>‹#›</a:t>
            </a:fld>
            <a:endParaRPr lang="en-US"/>
          </a:p>
        </p:txBody>
      </p:sp>
    </p:spTree>
    <p:extLst>
      <p:ext uri="{BB962C8B-B14F-4D97-AF65-F5344CB8AC3E}">
        <p14:creationId xmlns:p14="http://schemas.microsoft.com/office/powerpoint/2010/main" val="73582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Teaching &amp; Learning, Research, Patient Care and Public Service</a:t>
            </a:r>
          </a:p>
          <a:p>
            <a:r>
              <a:rPr lang="en-US" dirty="0"/>
              <a:t>Fortune 500 List #87 between American Express and TJX</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107F1-F8C7-47D3-91ED-EFC2017A06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83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455085">
              <a:buFont typeface="Arial" pitchFamily="34" charset="0"/>
              <a:buNone/>
              <a:defRPr/>
            </a:pPr>
            <a:endParaRPr lang="en-US" sz="1100" i="0" dirty="0">
              <a:latin typeface="Arial" panose="020B0604020202020204" pitchFamily="34" charset="0"/>
              <a:cs typeface="Arial" panose="020B0604020202020204" pitchFamily="34" charset="0"/>
            </a:endParaRPr>
          </a:p>
          <a:p>
            <a:pPr marL="0" indent="0" defTabSz="455085">
              <a:buFont typeface="Arial" pitchFamily="34" charset="0"/>
              <a:buNone/>
              <a:defRPr/>
            </a:pPr>
            <a:endParaRPr lang="en-US" sz="1100" i="0" dirty="0">
              <a:latin typeface="Arial" panose="020B0604020202020204" pitchFamily="34" charset="0"/>
              <a:cs typeface="Arial" panose="020B0604020202020204" pitchFamily="34" charset="0"/>
            </a:endParaRPr>
          </a:p>
          <a:p>
            <a:pPr marL="0" indent="0" defTabSz="455085">
              <a:buFont typeface="Arial" pitchFamily="34" charset="0"/>
              <a:buNone/>
              <a:defRPr/>
            </a:pPr>
            <a:endParaRPr lang="en-US" sz="1100" dirty="0">
              <a:latin typeface="Arial" panose="020B0604020202020204" pitchFamily="34" charset="0"/>
              <a:cs typeface="Arial" panose="020B0604020202020204" pitchFamily="34" charset="0"/>
            </a:endParaRPr>
          </a:p>
          <a:p>
            <a:pPr marL="273051" indent="-273051">
              <a:buFont typeface="Arial" pitchFamily="34" charset="0"/>
              <a:buChar char="•"/>
            </a:pPr>
            <a:endParaRPr lang="en-US" sz="1100" i="1" dirty="0">
              <a:latin typeface="Arial" panose="020B0604020202020204" pitchFamily="34" charset="0"/>
              <a:cs typeface="Arial" panose="020B0604020202020204" pitchFamily="34" charset="0"/>
            </a:endParaRPr>
          </a:p>
          <a:p>
            <a:pPr marL="273051" indent="-273051">
              <a:buFont typeface="Arial" pitchFamily="34" charset="0"/>
              <a:buChar char="•"/>
            </a:pPr>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Capabilities</a:t>
            </a:r>
          </a:p>
        </p:txBody>
      </p:sp>
    </p:spTree>
    <p:extLst>
      <p:ext uri="{BB962C8B-B14F-4D97-AF65-F5344CB8AC3E}">
        <p14:creationId xmlns:p14="http://schemas.microsoft.com/office/powerpoint/2010/main" val="106604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2D5646-A00B-3942-B201-4EB41B9B77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96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2400" b="0" i="0" u="none" strike="noStrike" cap="none">
              <a:solidFill>
                <a:schemeClr val="dk1"/>
              </a:solidFill>
              <a:latin typeface="Calibri"/>
              <a:ea typeface="Calibri"/>
              <a:cs typeface="Calibri"/>
              <a:sym typeface="Calibri"/>
            </a:endParaRPr>
          </a:p>
        </p:txBody>
      </p:sp>
      <p:sp>
        <p:nvSpPr>
          <p:cNvPr id="242" name="Shape 242"/>
          <p:cNvSpPr txBox="1">
            <a:spLocks noGrp="1"/>
          </p:cNvSpPr>
          <p:nvPr>
            <p:ph type="ftr" idx="11"/>
          </p:nvPr>
        </p:nvSpPr>
        <p:spPr>
          <a:xfrm>
            <a:off x="0" y="8685213"/>
            <a:ext cx="2971800" cy="457200"/>
          </a:xfrm>
          <a:prstGeom prst="rect">
            <a:avLst/>
          </a:prstGeom>
          <a:noFill/>
          <a:ln>
            <a:noFill/>
          </a:ln>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 name="Shape 24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767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ABBD7A-A78A-B548-9B96-61E759A54DC9}" type="slidenum">
              <a:rPr lang="en-US" smtClean="0"/>
              <a:t>44</a:t>
            </a:fld>
            <a:endParaRPr lang="en-US"/>
          </a:p>
        </p:txBody>
      </p:sp>
    </p:spTree>
    <p:extLst>
      <p:ext uri="{BB962C8B-B14F-4D97-AF65-F5344CB8AC3E}">
        <p14:creationId xmlns:p14="http://schemas.microsoft.com/office/powerpoint/2010/main" val="159363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F018B403-39AA-476B-B606-060C2989C48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5_Title page (add your own photos)">
    <p:spTree>
      <p:nvGrpSpPr>
        <p:cNvPr id="1" name=""/>
        <p:cNvGrpSpPr/>
        <p:nvPr/>
      </p:nvGrpSpPr>
      <p:grpSpPr>
        <a:xfrm>
          <a:off x="0" y="0"/>
          <a:ext cx="0" cy="0"/>
          <a:chOff x="0" y="0"/>
          <a:chExt cx="0" cy="0"/>
        </a:xfrm>
      </p:grpSpPr>
      <p:sp>
        <p:nvSpPr>
          <p:cNvPr id="10" name="Text Placeholder 11"/>
          <p:cNvSpPr>
            <a:spLocks noGrp="1"/>
          </p:cNvSpPr>
          <p:nvPr>
            <p:ph type="body" sz="quarter" idx="12" hasCustomPrompt="1"/>
          </p:nvPr>
        </p:nvSpPr>
        <p:spPr>
          <a:xfrm>
            <a:off x="2822483" y="5415979"/>
            <a:ext cx="6318542" cy="272647"/>
          </a:xfrm>
          <a:prstGeom prst="rect">
            <a:avLst/>
          </a:prstGeom>
        </p:spPr>
        <p:txBody>
          <a:bodyPr/>
          <a:lstStyle>
            <a:lvl1pPr marL="0" indent="0">
              <a:buNone/>
              <a:defRPr/>
            </a:lvl1pPr>
          </a:lstStyle>
          <a:p>
            <a:pPr lvl="0"/>
            <a:r>
              <a:rPr lang="en-US" dirty="0"/>
              <a:t>Click to edit subtitle</a:t>
            </a:r>
          </a:p>
        </p:txBody>
      </p:sp>
      <p:sp>
        <p:nvSpPr>
          <p:cNvPr id="11" name="Text Placeholder 14"/>
          <p:cNvSpPr>
            <a:spLocks noGrp="1"/>
          </p:cNvSpPr>
          <p:nvPr>
            <p:ph type="body" sz="quarter" idx="13" hasCustomPrompt="1"/>
          </p:nvPr>
        </p:nvSpPr>
        <p:spPr>
          <a:xfrm>
            <a:off x="2808487" y="4847058"/>
            <a:ext cx="6332537" cy="543535"/>
          </a:xfrm>
          <a:prstGeom prst="rect">
            <a:avLst/>
          </a:prstGeom>
        </p:spPr>
        <p:txBody>
          <a:bodyPr>
            <a:normAutofit/>
          </a:bodyPr>
          <a:lstStyle>
            <a:lvl1pPr marL="0" indent="0">
              <a:buNone/>
              <a:defRPr sz="3600" b="1"/>
            </a:lvl1pPr>
          </a:lstStyle>
          <a:p>
            <a:pPr lvl="0"/>
            <a:r>
              <a:rPr lang="en-US" dirty="0"/>
              <a:t>Click to edit title</a:t>
            </a:r>
          </a:p>
        </p:txBody>
      </p:sp>
      <p:sp>
        <p:nvSpPr>
          <p:cNvPr id="19" name="Text Placeholder 11"/>
          <p:cNvSpPr txBox="1">
            <a:spLocks/>
          </p:cNvSpPr>
          <p:nvPr userDrawn="1"/>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3736" r="24345" b="4820"/>
          <a:stretch/>
        </p:blipFill>
        <p:spPr>
          <a:xfrm>
            <a:off x="2697283" y="10144"/>
            <a:ext cx="6446717" cy="4626594"/>
          </a:xfrm>
          <a:prstGeom prst="rect">
            <a:avLst/>
          </a:prstGeom>
          <a:ln>
            <a:solidFill>
              <a:schemeClr val="bg1"/>
            </a:solidFill>
          </a:ln>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25435" r="21524" b="7758"/>
          <a:stretch/>
        </p:blipFill>
        <p:spPr>
          <a:xfrm>
            <a:off x="0" y="10144"/>
            <a:ext cx="2623816" cy="6087837"/>
          </a:xfrm>
          <a:prstGeom prst="rect">
            <a:avLst/>
          </a:prstGeom>
          <a:ln>
            <a:solidFill>
              <a:schemeClr val="bg1"/>
            </a:solidFill>
          </a:ln>
        </p:spPr>
      </p:pic>
    </p:spTree>
    <p:extLst>
      <p:ext uri="{BB962C8B-B14F-4D97-AF65-F5344CB8AC3E}">
        <p14:creationId xmlns:p14="http://schemas.microsoft.com/office/powerpoint/2010/main" val="342641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Title page (add your own photos)">
    <p:spTree>
      <p:nvGrpSpPr>
        <p:cNvPr id="1" name=""/>
        <p:cNvGrpSpPr/>
        <p:nvPr/>
      </p:nvGrpSpPr>
      <p:grpSpPr>
        <a:xfrm>
          <a:off x="0" y="0"/>
          <a:ext cx="0" cy="0"/>
          <a:chOff x="0" y="0"/>
          <a:chExt cx="0" cy="0"/>
        </a:xfrm>
      </p:grpSpPr>
      <p:sp>
        <p:nvSpPr>
          <p:cNvPr id="10" name="Text Placeholder 11"/>
          <p:cNvSpPr>
            <a:spLocks noGrp="1"/>
          </p:cNvSpPr>
          <p:nvPr>
            <p:ph type="body" sz="quarter" idx="12" hasCustomPrompt="1"/>
          </p:nvPr>
        </p:nvSpPr>
        <p:spPr>
          <a:xfrm>
            <a:off x="2822483" y="5415979"/>
            <a:ext cx="6318542" cy="272647"/>
          </a:xfrm>
          <a:prstGeom prst="rect">
            <a:avLst/>
          </a:prstGeom>
        </p:spPr>
        <p:txBody>
          <a:bodyPr/>
          <a:lstStyle>
            <a:lvl1pPr marL="0" indent="0">
              <a:buNone/>
              <a:defRPr/>
            </a:lvl1pPr>
          </a:lstStyle>
          <a:p>
            <a:pPr lvl="0"/>
            <a:r>
              <a:rPr lang="en-US" dirty="0"/>
              <a:t>Click to edit subtitle</a:t>
            </a:r>
          </a:p>
        </p:txBody>
      </p:sp>
      <p:sp>
        <p:nvSpPr>
          <p:cNvPr id="11" name="Text Placeholder 14"/>
          <p:cNvSpPr>
            <a:spLocks noGrp="1"/>
          </p:cNvSpPr>
          <p:nvPr>
            <p:ph type="body" sz="quarter" idx="13" hasCustomPrompt="1"/>
          </p:nvPr>
        </p:nvSpPr>
        <p:spPr>
          <a:xfrm>
            <a:off x="2808487" y="4847058"/>
            <a:ext cx="6332537" cy="543535"/>
          </a:xfrm>
          <a:prstGeom prst="rect">
            <a:avLst/>
          </a:prstGeom>
        </p:spPr>
        <p:txBody>
          <a:bodyPr>
            <a:normAutofit/>
          </a:bodyPr>
          <a:lstStyle>
            <a:lvl1pPr marL="0" indent="0">
              <a:buNone/>
              <a:defRPr sz="3600" b="1"/>
            </a:lvl1pPr>
          </a:lstStyle>
          <a:p>
            <a:pPr lvl="0"/>
            <a:r>
              <a:rPr lang="en-US" dirty="0"/>
              <a:t>Click to edit title</a:t>
            </a:r>
          </a:p>
        </p:txBody>
      </p:sp>
      <p:sp>
        <p:nvSpPr>
          <p:cNvPr id="19" name="Text Placeholder 11"/>
          <p:cNvSpPr txBox="1">
            <a:spLocks/>
          </p:cNvSpPr>
          <p:nvPr userDrawn="1"/>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511" t="2839" r="5538" b="4212"/>
          <a:stretch/>
        </p:blipFill>
        <p:spPr>
          <a:xfrm>
            <a:off x="2769438" y="7883"/>
            <a:ext cx="6374562" cy="4780754"/>
          </a:xfrm>
          <a:prstGeom prst="rect">
            <a:avLst/>
          </a:prstGeom>
          <a:ln>
            <a:solidFill>
              <a:schemeClr val="bg1"/>
            </a:solidFill>
          </a:ln>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5742" t="307" r="14202"/>
          <a:stretch/>
        </p:blipFill>
        <p:spPr>
          <a:xfrm>
            <a:off x="-7883" y="-7882"/>
            <a:ext cx="2623816" cy="6077339"/>
          </a:xfrm>
          <a:prstGeom prst="rect">
            <a:avLst/>
          </a:prstGeom>
          <a:ln>
            <a:solidFill>
              <a:schemeClr val="bg1"/>
            </a:solidFill>
          </a:ln>
        </p:spPr>
      </p:pic>
    </p:spTree>
    <p:extLst>
      <p:ext uri="{BB962C8B-B14F-4D97-AF65-F5344CB8AC3E}">
        <p14:creationId xmlns:p14="http://schemas.microsoft.com/office/powerpoint/2010/main" val="1837378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4_Title page (add your own photos)">
    <p:spTree>
      <p:nvGrpSpPr>
        <p:cNvPr id="1" name=""/>
        <p:cNvGrpSpPr/>
        <p:nvPr/>
      </p:nvGrpSpPr>
      <p:grpSpPr>
        <a:xfrm>
          <a:off x="0" y="0"/>
          <a:ext cx="0" cy="0"/>
          <a:chOff x="0" y="0"/>
          <a:chExt cx="0" cy="0"/>
        </a:xfrm>
      </p:grpSpPr>
      <p:sp>
        <p:nvSpPr>
          <p:cNvPr id="7" name="Text Placeholder 11"/>
          <p:cNvSpPr txBox="1">
            <a:spLocks/>
          </p:cNvSpPr>
          <p:nvPr/>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
        <p:nvSpPr>
          <p:cNvPr id="10" name="Text Placeholder 11"/>
          <p:cNvSpPr>
            <a:spLocks noGrp="1"/>
          </p:cNvSpPr>
          <p:nvPr>
            <p:ph type="body" sz="quarter" idx="12" hasCustomPrompt="1"/>
          </p:nvPr>
        </p:nvSpPr>
        <p:spPr>
          <a:xfrm>
            <a:off x="2822483" y="5539466"/>
            <a:ext cx="6318542" cy="272647"/>
          </a:xfrm>
          <a:prstGeom prst="rect">
            <a:avLst/>
          </a:prstGeom>
        </p:spPr>
        <p:txBody>
          <a:bodyPr/>
          <a:lstStyle>
            <a:lvl1pPr marL="0" indent="0">
              <a:buNone/>
              <a:defRPr/>
            </a:lvl1pPr>
          </a:lstStyle>
          <a:p>
            <a:pPr lvl="0"/>
            <a:r>
              <a:rPr lang="en-US" dirty="0"/>
              <a:t>Click to edit subtitle</a:t>
            </a:r>
          </a:p>
        </p:txBody>
      </p:sp>
      <p:sp>
        <p:nvSpPr>
          <p:cNvPr id="11" name="Text Placeholder 14"/>
          <p:cNvSpPr>
            <a:spLocks noGrp="1"/>
          </p:cNvSpPr>
          <p:nvPr>
            <p:ph type="body" sz="quarter" idx="13" hasCustomPrompt="1"/>
          </p:nvPr>
        </p:nvSpPr>
        <p:spPr>
          <a:xfrm>
            <a:off x="2808487" y="4970545"/>
            <a:ext cx="6332537" cy="543535"/>
          </a:xfrm>
          <a:prstGeom prst="rect">
            <a:avLst/>
          </a:prstGeom>
        </p:spPr>
        <p:txBody>
          <a:bodyPr>
            <a:normAutofit/>
          </a:bodyPr>
          <a:lstStyle>
            <a:lvl1pPr marL="0" indent="0">
              <a:buNone/>
              <a:defRPr sz="3600" b="1"/>
            </a:lvl1pPr>
          </a:lstStyle>
          <a:p>
            <a:pPr lvl="0"/>
            <a:r>
              <a:rPr lang="en-US" dirty="0"/>
              <a:t>Click to edit title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3144" t="10656" r="4199" b="10656"/>
          <a:stretch/>
        </p:blipFill>
        <p:spPr>
          <a:xfrm>
            <a:off x="2707778" y="0"/>
            <a:ext cx="6436222" cy="4901758"/>
          </a:xfrm>
          <a:prstGeom prst="rect">
            <a:avLst/>
          </a:prstGeom>
          <a:ln>
            <a:solidFill>
              <a:schemeClr val="bg1"/>
            </a:solidFill>
          </a:ln>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8715" t="5068" r="15372" b="8478"/>
          <a:stretch/>
        </p:blipFill>
        <p:spPr>
          <a:xfrm>
            <a:off x="-7883" y="10144"/>
            <a:ext cx="2609193" cy="6051697"/>
          </a:xfrm>
          <a:prstGeom prst="rect">
            <a:avLst/>
          </a:prstGeom>
          <a:ln>
            <a:solidFill>
              <a:schemeClr val="accent1"/>
            </a:solidFill>
          </a:ln>
        </p:spPr>
      </p:pic>
    </p:spTree>
    <p:extLst>
      <p:ext uri="{BB962C8B-B14F-4D97-AF65-F5344CB8AC3E}">
        <p14:creationId xmlns:p14="http://schemas.microsoft.com/office/powerpoint/2010/main" val="220502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Title page (add your own photos)">
    <p:spTree>
      <p:nvGrpSpPr>
        <p:cNvPr id="1" name=""/>
        <p:cNvGrpSpPr/>
        <p:nvPr/>
      </p:nvGrpSpPr>
      <p:grpSpPr>
        <a:xfrm>
          <a:off x="0" y="0"/>
          <a:ext cx="0" cy="0"/>
          <a:chOff x="0" y="0"/>
          <a:chExt cx="0" cy="0"/>
        </a:xfrm>
      </p:grpSpPr>
      <p:sp>
        <p:nvSpPr>
          <p:cNvPr id="10" name="Text Placeholder 11"/>
          <p:cNvSpPr>
            <a:spLocks noGrp="1"/>
          </p:cNvSpPr>
          <p:nvPr>
            <p:ph type="body" sz="quarter" idx="12" hasCustomPrompt="1"/>
          </p:nvPr>
        </p:nvSpPr>
        <p:spPr>
          <a:xfrm>
            <a:off x="2822483" y="5539466"/>
            <a:ext cx="6318542" cy="272647"/>
          </a:xfrm>
          <a:prstGeom prst="rect">
            <a:avLst/>
          </a:prstGeom>
        </p:spPr>
        <p:txBody>
          <a:bodyPr/>
          <a:lstStyle>
            <a:lvl1pPr marL="0" indent="0">
              <a:buNone/>
              <a:defRPr/>
            </a:lvl1pPr>
          </a:lstStyle>
          <a:p>
            <a:pPr lvl="0"/>
            <a:r>
              <a:rPr lang="en-US" dirty="0"/>
              <a:t>Click to edit subtitle</a:t>
            </a:r>
          </a:p>
        </p:txBody>
      </p:sp>
      <p:sp>
        <p:nvSpPr>
          <p:cNvPr id="11" name="Text Placeholder 14"/>
          <p:cNvSpPr>
            <a:spLocks noGrp="1"/>
          </p:cNvSpPr>
          <p:nvPr>
            <p:ph type="body" sz="quarter" idx="13" hasCustomPrompt="1"/>
          </p:nvPr>
        </p:nvSpPr>
        <p:spPr>
          <a:xfrm>
            <a:off x="2808487" y="4970545"/>
            <a:ext cx="6332537" cy="543535"/>
          </a:xfrm>
          <a:prstGeom prst="rect">
            <a:avLst/>
          </a:prstGeom>
        </p:spPr>
        <p:txBody>
          <a:bodyPr>
            <a:normAutofit/>
          </a:bodyPr>
          <a:lstStyle>
            <a:lvl1pPr marL="0" indent="0">
              <a:buNone/>
              <a:defRPr sz="3600" b="1"/>
            </a:lvl1pPr>
          </a:lstStyle>
          <a:p>
            <a:pPr lvl="0"/>
            <a:r>
              <a:rPr lang="en-US" dirty="0"/>
              <a:t>Click to edit title</a:t>
            </a:r>
          </a:p>
        </p:txBody>
      </p:sp>
      <p:pic>
        <p:nvPicPr>
          <p:cNvPr id="5" name="Picture 4" descr="ucm_day_1_high_res_files-106.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51799" y="0"/>
            <a:ext cx="6392201" cy="4859773"/>
          </a:xfrm>
          <a:prstGeom prst="rect">
            <a:avLst/>
          </a:prstGeom>
          <a:ln>
            <a:solidFill>
              <a:srgbClr val="A6A6A6"/>
            </a:solidFill>
          </a:ln>
        </p:spPr>
      </p:pic>
      <p:pic>
        <p:nvPicPr>
          <p:cNvPr id="6" name="Picture 5" descr="UCSD-1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655302" cy="6087836"/>
          </a:xfrm>
          <a:prstGeom prst="rect">
            <a:avLst/>
          </a:prstGeom>
          <a:ln>
            <a:solidFill>
              <a:srgbClr val="A6A6A6"/>
            </a:solidFill>
          </a:ln>
        </p:spPr>
      </p:pic>
      <p:sp>
        <p:nvSpPr>
          <p:cNvPr id="12" name="Text Placeholder 11"/>
          <p:cNvSpPr txBox="1">
            <a:spLocks/>
          </p:cNvSpPr>
          <p:nvPr userDrawn="1"/>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pic>
        <p:nvPicPr>
          <p:cNvPr id="15" name="Picture 14" descr="ucm_day_1_high_res_files-106.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751799" y="0"/>
            <a:ext cx="6392201" cy="4859773"/>
          </a:xfrm>
          <a:prstGeom prst="rect">
            <a:avLst/>
          </a:prstGeom>
          <a:ln>
            <a:solidFill>
              <a:srgbClr val="A6A6A6"/>
            </a:solidFill>
          </a:ln>
        </p:spPr>
      </p:pic>
      <p:pic>
        <p:nvPicPr>
          <p:cNvPr id="16" name="Picture 15" descr="UCSD-18.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2655302" cy="6087836"/>
          </a:xfrm>
          <a:prstGeom prst="rect">
            <a:avLst/>
          </a:prstGeom>
          <a:ln>
            <a:solidFill>
              <a:srgbClr val="A6A6A6"/>
            </a:solidFill>
          </a:ln>
        </p:spPr>
      </p:pic>
    </p:spTree>
    <p:extLst>
      <p:ext uri="{BB962C8B-B14F-4D97-AF65-F5344CB8AC3E}">
        <p14:creationId xmlns:p14="http://schemas.microsoft.com/office/powerpoint/2010/main" val="194164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page (add your own photos)">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2749550" y="14941"/>
            <a:ext cx="6394450" cy="4975225"/>
          </a:xfrm>
          <a:ln>
            <a:solidFill>
              <a:srgbClr val="BEB6AF"/>
            </a:solidFill>
          </a:ln>
        </p:spPr>
        <p:txBody>
          <a:bodyPr/>
          <a:lstStyle/>
          <a:p>
            <a:r>
              <a:rPr lang="en-US"/>
              <a:t>Drag picture to placeholder or click icon to add</a:t>
            </a:r>
          </a:p>
        </p:txBody>
      </p:sp>
      <p:sp>
        <p:nvSpPr>
          <p:cNvPr id="3" name="Picture Placeholder 2"/>
          <p:cNvSpPr>
            <a:spLocks noGrp="1"/>
          </p:cNvSpPr>
          <p:nvPr>
            <p:ph type="pic" sz="quarter" idx="14"/>
          </p:nvPr>
        </p:nvSpPr>
        <p:spPr>
          <a:xfrm>
            <a:off x="0" y="14941"/>
            <a:ext cx="2644775" cy="5976464"/>
          </a:xfrm>
          <a:ln>
            <a:solidFill>
              <a:srgbClr val="BEB6AF"/>
            </a:solidFill>
          </a:ln>
        </p:spPr>
        <p:txBody>
          <a:bodyPr/>
          <a:lstStyle/>
          <a:p>
            <a:r>
              <a:rPr lang="en-US"/>
              <a:t>Drag picture to placeholder or click icon to add</a:t>
            </a:r>
            <a:endParaRPr lang="en-US" dirty="0"/>
          </a:p>
        </p:txBody>
      </p:sp>
      <p:sp>
        <p:nvSpPr>
          <p:cNvPr id="10" name="Text Placeholder 11"/>
          <p:cNvSpPr>
            <a:spLocks noGrp="1"/>
          </p:cNvSpPr>
          <p:nvPr>
            <p:ph type="body" sz="quarter" idx="12" hasCustomPrompt="1"/>
          </p:nvPr>
        </p:nvSpPr>
        <p:spPr>
          <a:xfrm>
            <a:off x="2822483" y="5539466"/>
            <a:ext cx="6318542" cy="272647"/>
          </a:xfrm>
          <a:prstGeom prst="rect">
            <a:avLst/>
          </a:prstGeom>
        </p:spPr>
        <p:txBody>
          <a:bodyPr/>
          <a:lstStyle>
            <a:lvl1pPr marL="0" indent="0">
              <a:buNone/>
              <a:defRPr/>
            </a:lvl1pPr>
          </a:lstStyle>
          <a:p>
            <a:pPr lvl="0"/>
            <a:r>
              <a:rPr lang="en-US" dirty="0"/>
              <a:t>Click to edit subtitle</a:t>
            </a:r>
          </a:p>
        </p:txBody>
      </p:sp>
      <p:sp>
        <p:nvSpPr>
          <p:cNvPr id="11" name="Text Placeholder 14"/>
          <p:cNvSpPr>
            <a:spLocks noGrp="1"/>
          </p:cNvSpPr>
          <p:nvPr>
            <p:ph type="body" sz="quarter" idx="13" hasCustomPrompt="1"/>
          </p:nvPr>
        </p:nvSpPr>
        <p:spPr>
          <a:xfrm>
            <a:off x="2808487" y="4970545"/>
            <a:ext cx="6332537" cy="543535"/>
          </a:xfrm>
          <a:prstGeom prst="rect">
            <a:avLst/>
          </a:prstGeom>
        </p:spPr>
        <p:txBody>
          <a:bodyPr>
            <a:normAutofit/>
          </a:bodyPr>
          <a:lstStyle>
            <a:lvl1pPr marL="0" indent="0">
              <a:buNone/>
              <a:defRPr sz="3600" b="1"/>
            </a:lvl1pPr>
          </a:lstStyle>
          <a:p>
            <a:pPr lvl="0"/>
            <a:r>
              <a:rPr lang="en-US" dirty="0"/>
              <a:t>Click to edit title</a:t>
            </a:r>
          </a:p>
        </p:txBody>
      </p:sp>
      <p:sp>
        <p:nvSpPr>
          <p:cNvPr id="17" name="Text Placeholder 11"/>
          <p:cNvSpPr txBox="1">
            <a:spLocks/>
          </p:cNvSpPr>
          <p:nvPr userDrawn="1"/>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Tree>
    <p:extLst>
      <p:ext uri="{BB962C8B-B14F-4D97-AF65-F5344CB8AC3E}">
        <p14:creationId xmlns:p14="http://schemas.microsoft.com/office/powerpoint/2010/main" val="354697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Section Divider 1 ">
    <p:spTree>
      <p:nvGrpSpPr>
        <p:cNvPr id="1" name=""/>
        <p:cNvGrpSpPr/>
        <p:nvPr/>
      </p:nvGrpSpPr>
      <p:grpSpPr>
        <a:xfrm>
          <a:off x="0" y="0"/>
          <a:ext cx="0" cy="0"/>
          <a:chOff x="0" y="0"/>
          <a:chExt cx="0" cy="0"/>
        </a:xfrm>
      </p:grpSpPr>
      <p:sp>
        <p:nvSpPr>
          <p:cNvPr id="13" name="Text Placeholder 14"/>
          <p:cNvSpPr>
            <a:spLocks noGrp="1"/>
          </p:cNvSpPr>
          <p:nvPr>
            <p:ph type="body" sz="quarter" idx="13" hasCustomPrompt="1"/>
          </p:nvPr>
        </p:nvSpPr>
        <p:spPr>
          <a:xfrm>
            <a:off x="2811463" y="4197467"/>
            <a:ext cx="6332537" cy="543535"/>
          </a:xfrm>
          <a:prstGeom prst="rect">
            <a:avLst/>
          </a:prstGeom>
        </p:spPr>
        <p:txBody>
          <a:bodyPr>
            <a:normAutofit/>
          </a:bodyPr>
          <a:lstStyle>
            <a:lvl1pPr marL="0" indent="0">
              <a:buNone/>
              <a:defRPr sz="3200" b="1" baseline="0"/>
            </a:lvl1pPr>
          </a:lstStyle>
          <a:p>
            <a:pPr lvl="0"/>
            <a:r>
              <a:rPr lang="en-US" dirty="0"/>
              <a:t>Click to edit section title</a:t>
            </a:r>
          </a:p>
        </p:txBody>
      </p:sp>
      <p:sp>
        <p:nvSpPr>
          <p:cNvPr id="4" name="Text Placeholder 11"/>
          <p:cNvSpPr txBox="1">
            <a:spLocks/>
          </p:cNvSpPr>
          <p:nvPr/>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cxnSp>
        <p:nvCxnSpPr>
          <p:cNvPr id="3" name="Straight Connector 2"/>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9608" t="30" r="52030" b="-30"/>
          <a:stretch/>
        </p:blipFill>
        <p:spPr>
          <a:xfrm>
            <a:off x="1" y="1832"/>
            <a:ext cx="2593428" cy="6069341"/>
          </a:xfrm>
          <a:prstGeom prst="rect">
            <a:avLst/>
          </a:prstGeom>
          <a:noFill/>
          <a:ln>
            <a:solidFill>
              <a:schemeClr val="bg1"/>
            </a:solidFill>
          </a:ln>
        </p:spPr>
      </p:pic>
    </p:spTree>
    <p:extLst>
      <p:ext uri="{BB962C8B-B14F-4D97-AF65-F5344CB8AC3E}">
        <p14:creationId xmlns:p14="http://schemas.microsoft.com/office/powerpoint/2010/main" val="983266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Divider 1 ">
    <p:spTree>
      <p:nvGrpSpPr>
        <p:cNvPr id="1" name=""/>
        <p:cNvGrpSpPr/>
        <p:nvPr/>
      </p:nvGrpSpPr>
      <p:grpSpPr>
        <a:xfrm>
          <a:off x="0" y="0"/>
          <a:ext cx="0" cy="0"/>
          <a:chOff x="0" y="0"/>
          <a:chExt cx="0" cy="0"/>
        </a:xfrm>
      </p:grpSpPr>
      <p:sp>
        <p:nvSpPr>
          <p:cNvPr id="13" name="Text Placeholder 14"/>
          <p:cNvSpPr>
            <a:spLocks noGrp="1"/>
          </p:cNvSpPr>
          <p:nvPr>
            <p:ph type="body" sz="quarter" idx="13" hasCustomPrompt="1"/>
          </p:nvPr>
        </p:nvSpPr>
        <p:spPr>
          <a:xfrm>
            <a:off x="2811463" y="4197467"/>
            <a:ext cx="6332537" cy="543535"/>
          </a:xfrm>
          <a:prstGeom prst="rect">
            <a:avLst/>
          </a:prstGeom>
        </p:spPr>
        <p:txBody>
          <a:bodyPr>
            <a:normAutofit/>
          </a:bodyPr>
          <a:lstStyle>
            <a:lvl1pPr marL="0" indent="0">
              <a:buNone/>
              <a:defRPr sz="3200" b="1" baseline="0"/>
            </a:lvl1pPr>
          </a:lstStyle>
          <a:p>
            <a:pPr lvl="0"/>
            <a:r>
              <a:rPr lang="en-US" dirty="0"/>
              <a:t>Click to edit section title</a:t>
            </a:r>
          </a:p>
        </p:txBody>
      </p:sp>
      <p:cxnSp>
        <p:nvCxnSpPr>
          <p:cNvPr id="3" name="Straight Connector 2"/>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1"/>
          <p:cNvSpPr txBox="1">
            <a:spLocks/>
          </p:cNvSpPr>
          <p:nvPr/>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srgbClr val="BEB6AF"/>
                </a:solidFill>
              </a:rPr>
              <a:t>u</a:t>
            </a:r>
            <a:r>
              <a:rPr lang="en-US" sz="1050" b="0" dirty="0">
                <a:solidFill>
                  <a:prstClr val="white"/>
                </a:solidFill>
              </a:rPr>
              <a:t>/</a:t>
            </a:r>
          </a:p>
        </p:txBody>
      </p:sp>
      <p:cxnSp>
        <p:nvCxnSpPr>
          <p:cNvPr id="7" name="Straight Connector 6"/>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1"/>
          <p:cNvSpPr txBox="1">
            <a:spLocks/>
          </p:cNvSpPr>
          <p:nvPr/>
        </p:nvSpPr>
        <p:spPr>
          <a:xfrm>
            <a:off x="2881688" y="6338718"/>
            <a:ext cx="3298395"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cxnSp>
        <p:nvCxnSpPr>
          <p:cNvPr id="11" name="Straight Connector 10"/>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txBox="1">
            <a:spLocks/>
          </p:cNvSpPr>
          <p:nvPr/>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cxnSp>
        <p:nvCxnSpPr>
          <p:cNvPr id="14" name="Straight Connector 13"/>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1"/>
          <p:cNvSpPr txBox="1">
            <a:spLocks/>
          </p:cNvSpPr>
          <p:nvPr/>
        </p:nvSpPr>
        <p:spPr>
          <a:xfrm>
            <a:off x="2881688" y="6338718"/>
            <a:ext cx="474094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cxnSp>
        <p:nvCxnSpPr>
          <p:cNvPr id="16" name="Straight Connector 15"/>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1"/>
          <p:cNvSpPr txBox="1">
            <a:spLocks/>
          </p:cNvSpPr>
          <p:nvPr/>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cxnSp>
        <p:nvCxnSpPr>
          <p:cNvPr id="18" name="Straight Connector 17"/>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1"/>
          <p:cNvSpPr txBox="1">
            <a:spLocks/>
          </p:cNvSpPr>
          <p:nvPr userDrawn="1"/>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cxnSp>
        <p:nvCxnSpPr>
          <p:cNvPr id="20" name="Straight Connector 19"/>
          <p:cNvCxnSpPr/>
          <p:nvPr userDrawn="1"/>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20922" r="20922"/>
          <a:stretch/>
        </p:blipFill>
        <p:spPr>
          <a:xfrm>
            <a:off x="-64250" y="-1"/>
            <a:ext cx="2655302" cy="6087835"/>
          </a:xfrm>
          <a:prstGeom prst="rect">
            <a:avLst/>
          </a:prstGeom>
          <a:ln>
            <a:solidFill>
              <a:schemeClr val="bg1"/>
            </a:solidFill>
          </a:ln>
        </p:spPr>
      </p:pic>
    </p:spTree>
    <p:extLst>
      <p:ext uri="{BB962C8B-B14F-4D97-AF65-F5344CB8AC3E}">
        <p14:creationId xmlns:p14="http://schemas.microsoft.com/office/powerpoint/2010/main" val="6807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Divider (add your own pic)">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0" y="0"/>
            <a:ext cx="2689225" cy="6049579"/>
          </a:xfrm>
        </p:spPr>
        <p:txBody>
          <a:bodyPr/>
          <a:lstStyle/>
          <a:p>
            <a:r>
              <a:rPr lang="en-US"/>
              <a:t>Drag picture to placeholder or click icon to add</a:t>
            </a:r>
          </a:p>
        </p:txBody>
      </p:sp>
      <p:sp>
        <p:nvSpPr>
          <p:cNvPr id="15" name="Text Placeholder 14"/>
          <p:cNvSpPr>
            <a:spLocks noGrp="1"/>
          </p:cNvSpPr>
          <p:nvPr>
            <p:ph type="body" sz="quarter" idx="13" hasCustomPrompt="1"/>
          </p:nvPr>
        </p:nvSpPr>
        <p:spPr>
          <a:xfrm>
            <a:off x="2811463" y="4197467"/>
            <a:ext cx="6332537" cy="543535"/>
          </a:xfrm>
          <a:prstGeom prst="rect">
            <a:avLst/>
          </a:prstGeom>
        </p:spPr>
        <p:txBody>
          <a:bodyPr>
            <a:normAutofit/>
          </a:bodyPr>
          <a:lstStyle>
            <a:lvl1pPr marL="0" indent="0">
              <a:buNone/>
              <a:defRPr sz="3200" b="1" baseline="0"/>
            </a:lvl1pPr>
          </a:lstStyle>
          <a:p>
            <a:pPr lvl="0"/>
            <a:r>
              <a:rPr lang="en-US" dirty="0"/>
              <a:t>Click to edit section title</a:t>
            </a:r>
          </a:p>
        </p:txBody>
      </p:sp>
      <p:sp>
        <p:nvSpPr>
          <p:cNvPr id="5" name="Text Placeholder 11"/>
          <p:cNvSpPr txBox="1">
            <a:spLocks/>
          </p:cNvSpPr>
          <p:nvPr/>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cxnSp>
        <p:nvCxnSpPr>
          <p:cNvPr id="6" name="Straight Connector 5"/>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2779059" y="4751294"/>
            <a:ext cx="6350000" cy="0"/>
          </a:xfrm>
          <a:prstGeom prst="line">
            <a:avLst/>
          </a:prstGeom>
          <a:ln>
            <a:solidFill>
              <a:srgbClr val="DBD5C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8808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2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3386" t="22" r="28317"/>
          <a:stretch/>
        </p:blipFill>
        <p:spPr>
          <a:xfrm>
            <a:off x="-7883" y="699025"/>
            <a:ext cx="3418797" cy="5304842"/>
          </a:xfrm>
          <a:prstGeom prst="rect">
            <a:avLst/>
          </a:prstGeom>
        </p:spPr>
      </p:pic>
    </p:spTree>
    <p:extLst>
      <p:ext uri="{BB962C8B-B14F-4D97-AF65-F5344CB8AC3E}">
        <p14:creationId xmlns:p14="http://schemas.microsoft.com/office/powerpoint/2010/main" val="3096639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3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4770" t="1532" r="18593" b="249"/>
          <a:stretch/>
        </p:blipFill>
        <p:spPr>
          <a:xfrm>
            <a:off x="60312" y="699025"/>
            <a:ext cx="3358485" cy="5304842"/>
          </a:xfrm>
          <a:prstGeom prst="rect">
            <a:avLst/>
          </a:prstGeom>
          <a:ln>
            <a:solidFill>
              <a:schemeClr val="accent1"/>
            </a:solidFill>
          </a:ln>
        </p:spPr>
      </p:pic>
    </p:spTree>
    <p:extLst>
      <p:ext uri="{BB962C8B-B14F-4D97-AF65-F5344CB8AC3E}">
        <p14:creationId xmlns:p14="http://schemas.microsoft.com/office/powerpoint/2010/main" val="415753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B916696A-45D9-4E09-BD20-7C8D1CF7E779}"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1776" t="10201" r="4835"/>
          <a:stretch/>
        </p:blipFill>
        <p:spPr>
          <a:xfrm>
            <a:off x="-2751" y="679765"/>
            <a:ext cx="3347990" cy="5408071"/>
          </a:xfrm>
          <a:prstGeom prst="rect">
            <a:avLst/>
          </a:prstGeom>
          <a:ln>
            <a:solidFill>
              <a:schemeClr val="accent1"/>
            </a:solidFill>
          </a:ln>
        </p:spPr>
      </p:pic>
    </p:spTree>
    <p:extLst>
      <p:ext uri="{BB962C8B-B14F-4D97-AF65-F5344CB8AC3E}">
        <p14:creationId xmlns:p14="http://schemas.microsoft.com/office/powerpoint/2010/main" val="204375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405352" y="700908"/>
            <a:ext cx="5675148" cy="52985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6262" r="3063" b="375"/>
          <a:stretch/>
        </p:blipFill>
        <p:spPr>
          <a:xfrm>
            <a:off x="-5054" y="679764"/>
            <a:ext cx="3236987" cy="5334781"/>
          </a:xfrm>
          <a:prstGeom prst="rect">
            <a:avLst/>
          </a:prstGeom>
        </p:spPr>
      </p:pic>
    </p:spTree>
    <p:extLst>
      <p:ext uri="{BB962C8B-B14F-4D97-AF65-F5344CB8AC3E}">
        <p14:creationId xmlns:p14="http://schemas.microsoft.com/office/powerpoint/2010/main" val="1638923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1046" t="1" r="22051" b="-150"/>
          <a:stretch/>
        </p:blipFill>
        <p:spPr>
          <a:xfrm>
            <a:off x="104588" y="687293"/>
            <a:ext cx="3302000" cy="5287837"/>
          </a:xfrm>
          <a:prstGeom prst="rect">
            <a:avLst/>
          </a:prstGeom>
          <a:ln>
            <a:solidFill>
              <a:schemeClr val="bg1"/>
            </a:solidFill>
          </a:ln>
        </p:spPr>
      </p:pic>
    </p:spTree>
    <p:extLst>
      <p:ext uri="{BB962C8B-B14F-4D97-AF65-F5344CB8AC3E}">
        <p14:creationId xmlns:p14="http://schemas.microsoft.com/office/powerpoint/2010/main" val="82956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4060" t="11466" r="6756" b="2601"/>
          <a:stretch/>
        </p:blipFill>
        <p:spPr>
          <a:xfrm>
            <a:off x="0" y="717176"/>
            <a:ext cx="3302000" cy="5375014"/>
          </a:xfrm>
          <a:prstGeom prst="rect">
            <a:avLst/>
          </a:prstGeom>
          <a:ln>
            <a:solidFill>
              <a:schemeClr val="accent1"/>
            </a:solidFill>
          </a:ln>
        </p:spPr>
      </p:pic>
    </p:spTree>
    <p:extLst>
      <p:ext uri="{BB962C8B-B14F-4D97-AF65-F5344CB8AC3E}">
        <p14:creationId xmlns:p14="http://schemas.microsoft.com/office/powerpoint/2010/main" val="114438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8916" r="28030"/>
          <a:stretch/>
        </p:blipFill>
        <p:spPr>
          <a:xfrm>
            <a:off x="0" y="680128"/>
            <a:ext cx="3451411" cy="5322242"/>
          </a:xfrm>
          <a:prstGeom prst="rect">
            <a:avLst/>
          </a:prstGeom>
          <a:ln>
            <a:solidFill>
              <a:schemeClr val="bg1"/>
            </a:solidFill>
          </a:ln>
        </p:spPr>
      </p:pic>
    </p:spTree>
    <p:extLst>
      <p:ext uri="{BB962C8B-B14F-4D97-AF65-F5344CB8AC3E}">
        <p14:creationId xmlns:p14="http://schemas.microsoft.com/office/powerpoint/2010/main" val="75537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2" name="Rectangle 21"/>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42730" t="-148" r="14037" b="148"/>
          <a:stretch/>
        </p:blipFill>
        <p:spPr>
          <a:xfrm>
            <a:off x="0" y="663573"/>
            <a:ext cx="3451412" cy="5322242"/>
          </a:xfrm>
          <a:prstGeom prst="rect">
            <a:avLst/>
          </a:prstGeom>
          <a:ln>
            <a:solidFill>
              <a:schemeClr val="bg1"/>
            </a:solidFill>
          </a:ln>
        </p:spPr>
      </p:pic>
    </p:spTree>
    <p:extLst>
      <p:ext uri="{BB962C8B-B14F-4D97-AF65-F5344CB8AC3E}">
        <p14:creationId xmlns:p14="http://schemas.microsoft.com/office/powerpoint/2010/main" val="3502704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Picture &amp; Text 1">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3508890" y="700908"/>
            <a:ext cx="5571610" cy="52985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2"/>
          </p:nvPr>
        </p:nvSpPr>
        <p:spPr/>
        <p:txBody>
          <a:bodyPr/>
          <a:lstStyle/>
          <a:p>
            <a:fld id="{DF6CD61D-383B-8C4C-A586-A9FA29BEA8BE}" type="slidenum">
              <a:rPr lang="en-US" smtClean="0">
                <a:solidFill>
                  <a:srgbClr val="005581"/>
                </a:solidFill>
              </a:rPr>
              <a:pPr/>
              <a:t>‹#›</a:t>
            </a:fld>
            <a:endParaRPr lang="en-US" dirty="0">
              <a:solidFill>
                <a:srgbClr val="005581"/>
              </a:solidFill>
            </a:endParaRPr>
          </a:p>
        </p:txBody>
      </p:sp>
      <p:sp>
        <p:nvSpPr>
          <p:cNvPr id="14" name="Rectangle 13"/>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661379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amp; Text (add your own pic)">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95250" y="687388"/>
            <a:ext cx="3279775" cy="5311775"/>
          </a:xfrm>
        </p:spPr>
        <p:txBody>
          <a:bodyPr/>
          <a:lstStyle/>
          <a:p>
            <a:r>
              <a:rPr lang="en-US"/>
              <a:t>Drag picture to placeholder or click icon to add</a:t>
            </a:r>
          </a:p>
        </p:txBody>
      </p:sp>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3508890" y="700908"/>
            <a:ext cx="5571610" cy="52985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
        <p:nvSpPr>
          <p:cNvPr id="24" name="Rectangle 23"/>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724567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1469337" y="700908"/>
            <a:ext cx="7611163" cy="53659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4" name="Rectangle 23"/>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688291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1469337" y="700908"/>
            <a:ext cx="7611163" cy="53659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4" name="Rectangle 23"/>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descr="UCSD-28.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962" y="703250"/>
            <a:ext cx="1301413" cy="5374090"/>
          </a:xfrm>
          <a:prstGeom prst="rect">
            <a:avLst/>
          </a:prstGeom>
          <a:ln>
            <a:solidFill>
              <a:srgbClr val="A6A6A6"/>
            </a:solidFill>
          </a:ln>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43815" t="146" r="41328"/>
          <a:stretch/>
        </p:blipFill>
        <p:spPr>
          <a:xfrm>
            <a:off x="83962" y="701554"/>
            <a:ext cx="1301413" cy="5397062"/>
          </a:xfrm>
          <a:prstGeom prst="rect">
            <a:avLst/>
          </a:prstGeom>
          <a:ln>
            <a:solidFill>
              <a:schemeClr val="bg1"/>
            </a:solidFill>
          </a:ln>
        </p:spPr>
      </p:pic>
    </p:spTree>
    <p:extLst>
      <p:ext uri="{BB962C8B-B14F-4D97-AF65-F5344CB8AC3E}">
        <p14:creationId xmlns:p14="http://schemas.microsoft.com/office/powerpoint/2010/main" val="256632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a:t>Click to edit Master title style</a:t>
            </a:r>
            <a:endParaRPr lang="en-US" dirty="0"/>
          </a:p>
        </p:txBody>
      </p:sp>
      <p:sp>
        <p:nvSpPr>
          <p:cNvPr id="3" name="Content Placeholder 2"/>
          <p:cNvSpPr>
            <a:spLocks noGrp="1"/>
          </p:cNvSpPr>
          <p:nvPr>
            <p:ph idx="1"/>
          </p:nvPr>
        </p:nvSpPr>
        <p:spPr>
          <a:xfrm>
            <a:off x="685800" y="1143000"/>
            <a:ext cx="77724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DBE5BD86-03FE-4CDD-ABEF-89D667B14989}"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icture &amp; Text (add your own pic)">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3"/>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3" name="Rectangle 1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7"/>
          <p:cNvSpPr>
            <a:spLocks noGrp="1"/>
          </p:cNvSpPr>
          <p:nvPr>
            <p:ph type="body" sz="quarter" idx="11"/>
          </p:nvPr>
        </p:nvSpPr>
        <p:spPr>
          <a:xfrm>
            <a:off x="1490328" y="669420"/>
            <a:ext cx="7590172" cy="536593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4" name="Rectangle 23"/>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Picture Placeholder 4"/>
          <p:cNvSpPr>
            <a:spLocks noGrp="1"/>
          </p:cNvSpPr>
          <p:nvPr>
            <p:ph type="pic" sz="quarter" idx="14"/>
          </p:nvPr>
        </p:nvSpPr>
        <p:spPr>
          <a:xfrm>
            <a:off x="73467" y="671513"/>
            <a:ext cx="1343394" cy="5353346"/>
          </a:xfrm>
        </p:spPr>
        <p:txBody>
          <a:bodyPr/>
          <a:lstStyle/>
          <a:p>
            <a:endParaRPr lang="en-US"/>
          </a:p>
        </p:txBody>
      </p:sp>
    </p:spTree>
    <p:extLst>
      <p:ext uri="{BB962C8B-B14F-4D97-AF65-F5344CB8AC3E}">
        <p14:creationId xmlns:p14="http://schemas.microsoft.com/office/powerpoint/2010/main" val="366488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wo columns, same siz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F6CD61D-383B-8C4C-A586-A9FA29BEA8BE}" type="slidenum">
              <a:rPr lang="en-US" smtClean="0">
                <a:solidFill>
                  <a:srgbClr val="005581"/>
                </a:solidFill>
              </a:rPr>
              <a:pPr/>
              <a:t>‹#›</a:t>
            </a:fld>
            <a:endParaRPr lang="en-US" dirty="0">
              <a:solidFill>
                <a:srgbClr val="005581"/>
              </a:solidFill>
            </a:endParaRPr>
          </a:p>
        </p:txBody>
      </p:sp>
      <p:sp>
        <p:nvSpPr>
          <p:cNvPr id="5" name="Text Placeholder 4"/>
          <p:cNvSpPr>
            <a:spLocks noGrp="1"/>
          </p:cNvSpPr>
          <p:nvPr>
            <p:ph type="body" sz="quarter" idx="11"/>
          </p:nvPr>
        </p:nvSpPr>
        <p:spPr>
          <a:xfrm>
            <a:off x="127000" y="812800"/>
            <a:ext cx="4384430" cy="5086375"/>
          </a:xfrm>
          <a:prstGeom prst="rect">
            <a:avLst/>
          </a:prstGeom>
        </p:spPr>
        <p:txBody>
          <a:bodyPr>
            <a:normAutofit/>
          </a:bodyPr>
          <a:lstStyle>
            <a:lvl1pPr>
              <a:lnSpc>
                <a:spcPct val="100000"/>
              </a:lnSpc>
              <a:defRPr sz="2000" b="0"/>
            </a:lvl1pPr>
            <a:lvl2pPr>
              <a:lnSpc>
                <a:spcPct val="130000"/>
              </a:lnSpc>
              <a:defRPr sz="1800"/>
            </a:lvl2pPr>
            <a:lvl3pPr>
              <a:lnSpc>
                <a:spcPct val="130000"/>
              </a:lnSpc>
              <a:defRPr sz="1600"/>
            </a:lvl3pPr>
            <a:lvl4pPr>
              <a:lnSpc>
                <a:spcPct val="130000"/>
              </a:lnSpc>
              <a:defRPr sz="1400"/>
            </a:lvl4pPr>
            <a:lvl5pPr>
              <a:lnSpc>
                <a:spcPct val="13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p:nvPr>
        </p:nvSpPr>
        <p:spPr>
          <a:xfrm>
            <a:off x="4695229" y="812800"/>
            <a:ext cx="4321098" cy="5086375"/>
          </a:xfrm>
          <a:prstGeom prst="rect">
            <a:avLst/>
          </a:prstGeom>
        </p:spPr>
        <p:txBody>
          <a:bodyPr>
            <a:normAutofit/>
          </a:bodyPr>
          <a:lstStyle>
            <a:lvl1pPr>
              <a:lnSpc>
                <a:spcPct val="100000"/>
              </a:lnSpc>
              <a:defRPr sz="2000" b="0"/>
            </a:lvl1pPr>
            <a:lvl2pPr>
              <a:lnSpc>
                <a:spcPct val="130000"/>
              </a:lnSpc>
              <a:defRPr sz="1800"/>
            </a:lvl2pPr>
            <a:lvl3pPr>
              <a:lnSpc>
                <a:spcPct val="130000"/>
              </a:lnSpc>
              <a:defRPr sz="1600"/>
            </a:lvl3pPr>
            <a:lvl4pPr>
              <a:lnSpc>
                <a:spcPct val="130000"/>
              </a:lnSpc>
              <a:defRPr sz="1400"/>
            </a:lvl4pPr>
            <a:lvl5pPr>
              <a:lnSpc>
                <a:spcPct val="13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3"/>
          <p:cNvSpPr>
            <a:spLocks noGrp="1"/>
          </p:cNvSpPr>
          <p:nvPr>
            <p:ph type="title" hasCustomPrompt="1"/>
          </p:nvPr>
        </p:nvSpPr>
        <p:spPr>
          <a:xfrm>
            <a:off x="0" y="63501"/>
            <a:ext cx="9144000" cy="517104"/>
          </a:xfrm>
          <a:prstGeom prst="rect">
            <a:avLst/>
          </a:prstGeom>
        </p:spPr>
        <p:txBody>
          <a:bodyPr vert="horz"/>
          <a:lstStyle>
            <a:lvl1pPr>
              <a:defRPr sz="2800" b="1">
                <a:solidFill>
                  <a:schemeClr val="bg2"/>
                </a:solidFill>
              </a:defRPr>
            </a:lvl1pPr>
          </a:lstStyle>
          <a:p>
            <a:r>
              <a:rPr lang="en-US" dirty="0"/>
              <a:t>Click to edit title style</a:t>
            </a:r>
          </a:p>
        </p:txBody>
      </p:sp>
      <p:sp>
        <p:nvSpPr>
          <p:cNvPr id="8" name="Rectangle 7"/>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ext Placeholder 11"/>
          <p:cNvSpPr txBox="1">
            <a:spLocks/>
          </p:cNvSpPr>
          <p:nvPr userDrawn="1"/>
        </p:nvSpPr>
        <p:spPr>
          <a:xfrm>
            <a:off x="2881688" y="6338718"/>
            <a:ext cx="5497188"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Tree>
    <p:extLst>
      <p:ext uri="{BB962C8B-B14F-4D97-AF65-F5344CB8AC3E}">
        <p14:creationId xmlns:p14="http://schemas.microsoft.com/office/powerpoint/2010/main" val="2437934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asic &quot;takeaway&quot;/quot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782652" y="1135345"/>
            <a:ext cx="6297848" cy="4875229"/>
          </a:xfrm>
          <a:prstGeom prst="rect">
            <a:avLst/>
          </a:prstGeom>
        </p:spPr>
        <p:txBody>
          <a:bodyPr>
            <a:normAutofit/>
          </a:bodyPr>
          <a:lstStyle>
            <a:lvl1pPr marL="0" indent="0">
              <a:lnSpc>
                <a:spcPct val="100000"/>
              </a:lnSpc>
              <a:buNone/>
              <a:defRPr sz="4400" b="1"/>
            </a:lvl1pPr>
          </a:lstStyle>
          <a:p>
            <a:pPr lvl="0"/>
            <a:r>
              <a:rPr lang="en-US" dirty="0"/>
              <a:t>Click to add your main point or basic “takeaway” </a:t>
            </a:r>
          </a:p>
        </p:txBody>
      </p:sp>
      <p:sp>
        <p:nvSpPr>
          <p:cNvPr id="11"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2"/>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2" name="Rectangle 1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
        <p:nvSpPr>
          <p:cNvPr id="23" name="Rectangle 22"/>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69563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221041" y="765631"/>
            <a:ext cx="6016582" cy="5067283"/>
          </a:xfrm>
          <a:prstGeom prst="rect">
            <a:avLst/>
          </a:prstGeom>
        </p:spPr>
        <p:txBody>
          <a:bodyPr lIns="0" tIns="0" rIns="0" bIns="0">
            <a:normAutofit/>
          </a:bodyPr>
          <a:lstStyle>
            <a:lvl1pPr marL="0" indent="0">
              <a:buNone/>
              <a:defRPr sz="2000">
                <a:solidFill>
                  <a:srgbClr val="999999"/>
                </a:solidFill>
              </a:defRPr>
            </a:lvl1pPr>
          </a:lstStyle>
          <a:p>
            <a:r>
              <a:rPr lang="en-US"/>
              <a:t>Click icon to add chart</a:t>
            </a:r>
            <a:endParaRPr lang="en-US" dirty="0"/>
          </a:p>
        </p:txBody>
      </p:sp>
      <p:sp>
        <p:nvSpPr>
          <p:cNvPr id="3" name="Text Placeholder 2"/>
          <p:cNvSpPr>
            <a:spLocks noGrp="1"/>
          </p:cNvSpPr>
          <p:nvPr>
            <p:ph type="body" sz="quarter" idx="19" hasCustomPrompt="1"/>
          </p:nvPr>
        </p:nvSpPr>
        <p:spPr>
          <a:xfrm>
            <a:off x="6405702" y="1942088"/>
            <a:ext cx="2520811" cy="728284"/>
          </a:xfrm>
          <a:prstGeom prst="rect">
            <a:avLst/>
          </a:prstGeom>
        </p:spPr>
        <p:txBody>
          <a:bodyPr/>
          <a:lstStyle>
            <a:lvl1pPr marL="0" indent="0">
              <a:buNone/>
              <a:defRPr b="1"/>
            </a:lvl1pPr>
          </a:lstStyle>
          <a:p>
            <a:pPr lvl="0"/>
            <a:r>
              <a:rPr lang="en-US" dirty="0"/>
              <a:t>Title of chart</a:t>
            </a:r>
          </a:p>
        </p:txBody>
      </p:sp>
      <p:sp>
        <p:nvSpPr>
          <p:cNvPr id="9" name="Text Placeholder 8"/>
          <p:cNvSpPr>
            <a:spLocks noGrp="1"/>
          </p:cNvSpPr>
          <p:nvPr>
            <p:ph type="body" sz="quarter" idx="20" hasCustomPrompt="1"/>
          </p:nvPr>
        </p:nvSpPr>
        <p:spPr>
          <a:xfrm>
            <a:off x="6405701" y="2800350"/>
            <a:ext cx="2520811" cy="3025775"/>
          </a:xfrm>
          <a:prstGeom prst="rect">
            <a:avLst/>
          </a:prstGeom>
        </p:spPr>
        <p:txBody>
          <a:bodyPr>
            <a:normAutofit/>
          </a:bodyPr>
          <a:lstStyle>
            <a:lvl1pPr marL="0" indent="0">
              <a:buNone/>
              <a:defRPr sz="1600">
                <a:solidFill>
                  <a:schemeClr val="bg1"/>
                </a:solidFill>
              </a:defRPr>
            </a:lvl1pPr>
          </a:lstStyle>
          <a:p>
            <a:pPr lvl="0"/>
            <a:r>
              <a:rPr lang="en-US" dirty="0"/>
              <a:t>Key point about visual.</a:t>
            </a:r>
          </a:p>
        </p:txBody>
      </p:sp>
      <p:sp>
        <p:nvSpPr>
          <p:cNvPr id="13"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4" name="Slide Number Placeholder 3"/>
          <p:cNvSpPr>
            <a:spLocks noGrp="1"/>
          </p:cNvSpPr>
          <p:nvPr>
            <p:ph type="sldNum" sz="quarter" idx="21"/>
          </p:nvPr>
        </p:nvSpPr>
        <p:spPr/>
        <p:txBody>
          <a:bodyPr/>
          <a:lstStyle/>
          <a:p>
            <a:fld id="{D27D3C37-BFEB-BA4B-B781-4564C6A0B2B2}" type="slidenum">
              <a:rPr lang="en-US" smtClean="0">
                <a:solidFill>
                  <a:srgbClr val="005581"/>
                </a:solidFill>
              </a:rPr>
              <a:pPr/>
              <a:t>‹#›</a:t>
            </a:fld>
            <a:endParaRPr lang="en-US" dirty="0">
              <a:solidFill>
                <a:srgbClr val="005581"/>
              </a:solidFill>
            </a:endParaRPr>
          </a:p>
        </p:txBody>
      </p:sp>
      <p:sp>
        <p:nvSpPr>
          <p:cNvPr id="14" name="Rectangle 13"/>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7" name="Rectangle 16"/>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userDrawn="1"/>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Text Placeholder 11"/>
          <p:cNvSpPr txBox="1">
            <a:spLocks/>
          </p:cNvSpPr>
          <p:nvPr userDrawn="1"/>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Tree>
    <p:extLst>
      <p:ext uri="{BB962C8B-B14F-4D97-AF65-F5344CB8AC3E}">
        <p14:creationId xmlns:p14="http://schemas.microsoft.com/office/powerpoint/2010/main" val="700062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visuals p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5250" y="740833"/>
            <a:ext cx="8944035" cy="5308746"/>
          </a:xfrm>
          <a:prstGeom prst="rect">
            <a:avLst/>
          </a:prstGeom>
        </p:spPr>
        <p:txBody>
          <a:bodyPr/>
          <a:lstStyle/>
          <a:p>
            <a:r>
              <a:rPr lang="en-US"/>
              <a:t>Drag picture to placeholder or click icon to add</a:t>
            </a:r>
          </a:p>
        </p:txBody>
      </p:sp>
      <p:sp>
        <p:nvSpPr>
          <p:cNvPr id="8" name="Title 3"/>
          <p:cNvSpPr>
            <a:spLocks noGrp="1"/>
          </p:cNvSpPr>
          <p:nvPr>
            <p:ph type="title"/>
          </p:nvPr>
        </p:nvSpPr>
        <p:spPr>
          <a:xfrm>
            <a:off x="0" y="63501"/>
            <a:ext cx="9144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fld id="{DF6CD61D-383B-8C4C-A586-A9FA29BEA8BE}" type="slidenum">
              <a:rPr lang="en-US" smtClean="0">
                <a:solidFill>
                  <a:srgbClr val="005581"/>
                </a:solidFill>
              </a:rPr>
              <a:pPr/>
              <a:t>‹#›</a:t>
            </a:fld>
            <a:endParaRPr lang="en-US" dirty="0">
              <a:solidFill>
                <a:srgbClr val="005581"/>
              </a:solidFill>
            </a:endParaRPr>
          </a:p>
        </p:txBody>
      </p:sp>
      <p:sp>
        <p:nvSpPr>
          <p:cNvPr id="7" name="Rectangle 6"/>
          <p:cNvSpPr/>
          <p:nvPr/>
        </p:nvSpPr>
        <p:spPr>
          <a:xfrm flipV="1">
            <a:off x="0" y="570556"/>
            <a:ext cx="9144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 Placeholder 11"/>
          <p:cNvSpPr txBox="1">
            <a:spLocks/>
          </p:cNvSpPr>
          <p:nvPr/>
        </p:nvSpPr>
        <p:spPr>
          <a:xfrm>
            <a:off x="2911570" y="6338718"/>
            <a:ext cx="5410666"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50" b="0" dirty="0">
                <a:solidFill>
                  <a:prstClr val="white"/>
                </a:solidFill>
              </a:rPr>
              <a:t>/</a:t>
            </a:r>
          </a:p>
        </p:txBody>
      </p:sp>
    </p:spTree>
    <p:extLst>
      <p:ext uri="{BB962C8B-B14F-4D97-AF65-F5344CB8AC3E}">
        <p14:creationId xmlns:p14="http://schemas.microsoft.com/office/powerpoint/2010/main" val="2545581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FB164572-4C64-4D4A-A40D-DE9F99AF8289}"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159880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288692" y="1844882"/>
            <a:ext cx="8179943" cy="1470025"/>
          </a:xfrm>
        </p:spPr>
        <p:txBody>
          <a:bodyPr anchor="b">
            <a:normAutofit/>
          </a:bodyPr>
          <a:lstStyle>
            <a:lvl1pPr algn="l">
              <a:defRPr sz="4000" b="1">
                <a:solidFill>
                  <a:srgbClr val="007DBA"/>
                </a:solidFill>
              </a:defRPr>
            </a:lvl1pPr>
          </a:lstStyle>
          <a:p>
            <a:r>
              <a:rPr lang="en-US"/>
              <a:t>Click to edit Master title style</a:t>
            </a:r>
            <a:endParaRPr lang="en-US" dirty="0"/>
          </a:p>
        </p:txBody>
      </p:sp>
      <p:sp>
        <p:nvSpPr>
          <p:cNvPr id="12" name="Subtitle 2"/>
          <p:cNvSpPr>
            <a:spLocks noGrp="1"/>
          </p:cNvSpPr>
          <p:nvPr>
            <p:ph type="subTitle" idx="1"/>
          </p:nvPr>
        </p:nvSpPr>
        <p:spPr>
          <a:xfrm>
            <a:off x="288692" y="3461113"/>
            <a:ext cx="8179943" cy="753881"/>
          </a:xfrm>
        </p:spPr>
        <p:txBody>
          <a:bodyPr>
            <a:normAutofit/>
          </a:bodyPr>
          <a:lstStyle>
            <a:lvl1pPr marL="0" indent="0" algn="l">
              <a:buNone/>
              <a:defRPr sz="2000">
                <a:solidFill>
                  <a:srgbClr val="007DBA"/>
                </a:solidFill>
              </a:defRPr>
            </a:lvl1pPr>
            <a:lvl2pPr marL="457151" indent="0" algn="ctr">
              <a:buNone/>
              <a:defRPr>
                <a:solidFill>
                  <a:schemeClr val="tx1">
                    <a:tint val="75000"/>
                  </a:schemeClr>
                </a:solidFill>
              </a:defRPr>
            </a:lvl2pPr>
            <a:lvl3pPr marL="914302" indent="0" algn="ctr">
              <a:buNone/>
              <a:defRPr>
                <a:solidFill>
                  <a:schemeClr val="tx1">
                    <a:tint val="75000"/>
                  </a:schemeClr>
                </a:solidFill>
              </a:defRPr>
            </a:lvl3pPr>
            <a:lvl4pPr marL="1371454" indent="0" algn="ctr">
              <a:buNone/>
              <a:defRPr>
                <a:solidFill>
                  <a:schemeClr val="tx1">
                    <a:tint val="75000"/>
                  </a:schemeClr>
                </a:solidFill>
              </a:defRPr>
            </a:lvl4pPr>
            <a:lvl5pPr marL="1828606" indent="0" algn="ctr">
              <a:buNone/>
              <a:defRPr>
                <a:solidFill>
                  <a:schemeClr val="tx1">
                    <a:tint val="75000"/>
                  </a:schemeClr>
                </a:solidFill>
              </a:defRPr>
            </a:lvl5pPr>
            <a:lvl6pPr marL="2285757" indent="0" algn="ctr">
              <a:buNone/>
              <a:defRPr>
                <a:solidFill>
                  <a:schemeClr val="tx1">
                    <a:tint val="75000"/>
                  </a:schemeClr>
                </a:solidFill>
              </a:defRPr>
            </a:lvl6pPr>
            <a:lvl7pPr marL="2742908" indent="0" algn="ctr">
              <a:buNone/>
              <a:defRPr>
                <a:solidFill>
                  <a:schemeClr val="tx1">
                    <a:tint val="75000"/>
                  </a:schemeClr>
                </a:solidFill>
              </a:defRPr>
            </a:lvl7pPr>
            <a:lvl8pPr marL="3200060" indent="0" algn="ctr">
              <a:buNone/>
              <a:defRPr>
                <a:solidFill>
                  <a:schemeClr val="tx1">
                    <a:tint val="75000"/>
                  </a:schemeClr>
                </a:solidFill>
              </a:defRPr>
            </a:lvl8pPr>
            <a:lvl9pPr marL="3657211" indent="0" algn="ctr">
              <a:buNone/>
              <a:defRPr>
                <a:solidFill>
                  <a:schemeClr val="tx1">
                    <a:tint val="75000"/>
                  </a:schemeClr>
                </a:solidFill>
              </a:defRPr>
            </a:lvl9pPr>
          </a:lstStyle>
          <a:p>
            <a:r>
              <a:rPr lang="en-US"/>
              <a:t>Click to edit Master subtitle style</a:t>
            </a:r>
            <a:endParaRPr lang="en-US" dirty="0"/>
          </a:p>
        </p:txBody>
      </p:sp>
      <p:sp>
        <p:nvSpPr>
          <p:cNvPr id="7" name="Slide Number Placeholder 1"/>
          <p:cNvSpPr>
            <a:spLocks noGrp="1"/>
          </p:cNvSpPr>
          <p:nvPr>
            <p:ph type="sldNum" sz="quarter" idx="10"/>
          </p:nvPr>
        </p:nvSpPr>
        <p:spPr/>
        <p:txBody>
          <a:bodyPr/>
          <a:lstStyle>
            <a:lvl1pPr>
              <a:defRPr/>
            </a:lvl1pPr>
          </a:lstStyle>
          <a:p>
            <a:pPr>
              <a:defRPr/>
            </a:pPr>
            <a:fld id="{FA865215-B01F-F543-81AC-BC38BAEB4167}" type="slidenum">
              <a:rPr lang="en-US"/>
              <a:pPr>
                <a:defRPr/>
              </a:pPr>
              <a:t>‹#›</a:t>
            </a:fld>
            <a:endParaRPr lang="en-US" dirty="0"/>
          </a:p>
        </p:txBody>
      </p:sp>
    </p:spTree>
    <p:extLst>
      <p:ext uri="{BB962C8B-B14F-4D97-AF65-F5344CB8AC3E}">
        <p14:creationId xmlns:p14="http://schemas.microsoft.com/office/powerpoint/2010/main" val="1052508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p:nvPr>
        </p:nvSpPr>
        <p:spPr>
          <a:xfrm>
            <a:off x="321943" y="1608669"/>
            <a:ext cx="8514082" cy="4028153"/>
          </a:xfrm>
        </p:spPr>
        <p:txBody>
          <a:bodyPr/>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dirty="0"/>
              <a:t>Click to edit Master title style</a:t>
            </a:r>
          </a:p>
        </p:txBody>
      </p:sp>
      <p:sp>
        <p:nvSpPr>
          <p:cNvPr id="4" name="Slide Number Placeholder 4"/>
          <p:cNvSpPr>
            <a:spLocks noGrp="1"/>
          </p:cNvSpPr>
          <p:nvPr>
            <p:ph type="sldNum" sz="quarter" idx="10"/>
          </p:nvPr>
        </p:nvSpPr>
        <p:spPr/>
        <p:txBody>
          <a:bodyPr/>
          <a:lstStyle>
            <a:lvl1pPr>
              <a:defRPr smtClean="0">
                <a:solidFill>
                  <a:srgbClr val="13294B"/>
                </a:solidFill>
              </a:defRPr>
            </a:lvl1pPr>
          </a:lstStyle>
          <a:p>
            <a:pPr>
              <a:defRPr/>
            </a:pPr>
            <a:fld id="{C4F0C178-C66B-8E4C-9B49-48E5E78D54CB}" type="slidenum">
              <a:rPr lang="en-US"/>
              <a:pPr>
                <a:defRPr/>
              </a:pPr>
              <a:t>‹#›</a:t>
            </a:fld>
            <a:endParaRPr lang="en-US" dirty="0"/>
          </a:p>
        </p:txBody>
      </p:sp>
    </p:spTree>
    <p:extLst>
      <p:ext uri="{BB962C8B-B14F-4D97-AF65-F5344CB8AC3E}">
        <p14:creationId xmlns:p14="http://schemas.microsoft.com/office/powerpoint/2010/main" val="2321779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p:nvPr>
        </p:nvSpPr>
        <p:spPr>
          <a:xfrm>
            <a:off x="5229225" y="1608669"/>
            <a:ext cx="3606800" cy="4028153"/>
          </a:xfrm>
        </p:spPr>
        <p:txBody>
          <a:bodyPr/>
          <a:lstStyle>
            <a:lvl1pPr marL="287338" indent="-287338">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p:cNvSpPr>
            <a:spLocks noGrp="1"/>
          </p:cNvSpPr>
          <p:nvPr>
            <p:ph type="pic" idx="14"/>
          </p:nvPr>
        </p:nvSpPr>
        <p:spPr>
          <a:xfrm>
            <a:off x="317500" y="1624468"/>
            <a:ext cx="4700588" cy="4012353"/>
          </a:xfrm>
        </p:spPr>
        <p:txBody>
          <a:bodyPr rtlCol="0" anchor="ctr" anchorCtr="1">
            <a:noAutofit/>
          </a:bodyPr>
          <a:lstStyle>
            <a:lvl1pPr marL="0" indent="0" algn="ctr">
              <a:buNone/>
              <a:defRPr sz="1400"/>
            </a:lvl1pPr>
            <a:lvl2pPr marL="511820" indent="0">
              <a:buNone/>
              <a:defRPr sz="3100"/>
            </a:lvl2pPr>
            <a:lvl3pPr marL="1023639" indent="0">
              <a:buNone/>
              <a:defRPr sz="2700"/>
            </a:lvl3pPr>
            <a:lvl4pPr marL="1535459" indent="0">
              <a:buNone/>
              <a:defRPr sz="2200"/>
            </a:lvl4pPr>
            <a:lvl5pPr marL="2047279" indent="0">
              <a:buNone/>
              <a:defRPr sz="2200"/>
            </a:lvl5pPr>
            <a:lvl6pPr marL="2559099" indent="0">
              <a:buNone/>
              <a:defRPr sz="2200"/>
            </a:lvl6pPr>
            <a:lvl7pPr marL="3070919" indent="0">
              <a:buNone/>
              <a:defRPr sz="2200"/>
            </a:lvl7pPr>
            <a:lvl8pPr marL="3582739" indent="0">
              <a:buNone/>
              <a:defRPr sz="2200"/>
            </a:lvl8pPr>
            <a:lvl9pPr marL="4094558" indent="0">
              <a:buNone/>
              <a:defRPr sz="2200"/>
            </a:lvl9pPr>
          </a:lstStyle>
          <a:p>
            <a:pPr lvl="0"/>
            <a:r>
              <a:rPr lang="en-US" noProof="0" dirty="0"/>
              <a:t>Drag picture to placeholder or click icon to add</a:t>
            </a:r>
          </a:p>
        </p:txBody>
      </p:sp>
      <p:sp>
        <p:nvSpPr>
          <p:cNvPr id="3" name="Title 2"/>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5"/>
          </p:nvPr>
        </p:nvSpPr>
        <p:spPr>
          <a:ln/>
        </p:spPr>
        <p:txBody>
          <a:bodyPr/>
          <a:lstStyle>
            <a:lvl1pPr>
              <a:defRPr/>
            </a:lvl1pPr>
          </a:lstStyle>
          <a:p>
            <a:pPr>
              <a:defRPr/>
            </a:pPr>
            <a:fld id="{8C0B284F-BBE0-B94C-A434-2E4EEAAED805}" type="slidenum">
              <a:rPr lang="en-US"/>
              <a:pPr>
                <a:defRPr/>
              </a:pPr>
              <a:t>‹#›</a:t>
            </a:fld>
            <a:endParaRPr lang="en-US" dirty="0"/>
          </a:p>
        </p:txBody>
      </p:sp>
    </p:spTree>
    <p:extLst>
      <p:ext uri="{BB962C8B-B14F-4D97-AF65-F5344CB8AC3E}">
        <p14:creationId xmlns:p14="http://schemas.microsoft.com/office/powerpoint/2010/main" val="3871207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321943" y="1608669"/>
            <a:ext cx="2885162" cy="4028153"/>
          </a:xfrm>
        </p:spPr>
        <p:txBody>
          <a:bodyPr>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4" name="Content Placeholder 2"/>
          <p:cNvSpPr>
            <a:spLocks noGrp="1"/>
          </p:cNvSpPr>
          <p:nvPr>
            <p:ph idx="14"/>
          </p:nvPr>
        </p:nvSpPr>
        <p:spPr>
          <a:xfrm>
            <a:off x="3402018" y="1608669"/>
            <a:ext cx="5434007" cy="4028153"/>
          </a:xfrm>
        </p:spPr>
        <p:txBody>
          <a:bodyPr>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5"/>
          </p:nvPr>
        </p:nvSpPr>
        <p:spPr>
          <a:ln/>
        </p:spPr>
        <p:txBody>
          <a:bodyPr/>
          <a:lstStyle>
            <a:lvl1pPr>
              <a:defRPr/>
            </a:lvl1pPr>
          </a:lstStyle>
          <a:p>
            <a:pPr>
              <a:defRPr/>
            </a:pPr>
            <a:fld id="{35491794-65BB-2247-8FDB-EB5D0147DC72}" type="slidenum">
              <a:rPr lang="en-US"/>
              <a:pPr>
                <a:defRPr/>
              </a:pPr>
              <a:t>‹#›</a:t>
            </a:fld>
            <a:endParaRPr lang="en-US" dirty="0"/>
          </a:p>
        </p:txBody>
      </p:sp>
    </p:spTree>
    <p:extLst>
      <p:ext uri="{BB962C8B-B14F-4D97-AF65-F5344CB8AC3E}">
        <p14:creationId xmlns:p14="http://schemas.microsoft.com/office/powerpoint/2010/main" val="847699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8042EEDC-D866-43DF-BD0C-EDC0E7E2A7BB}"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p:nvPr>
        </p:nvSpPr>
        <p:spPr>
          <a:xfrm>
            <a:off x="321944" y="1608669"/>
            <a:ext cx="4704116" cy="4028153"/>
          </a:xfrm>
        </p:spPr>
        <p:txBody>
          <a:bodyPr/>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2"/>
          <p:cNvSpPr>
            <a:spLocks noGrp="1"/>
          </p:cNvSpPr>
          <p:nvPr>
            <p:ph type="pic" idx="14"/>
          </p:nvPr>
        </p:nvSpPr>
        <p:spPr>
          <a:xfrm>
            <a:off x="5235370" y="1624468"/>
            <a:ext cx="3600655" cy="4012353"/>
          </a:xfrm>
        </p:spPr>
        <p:txBody>
          <a:bodyPr rtlCol="0" anchor="ctr" anchorCtr="1">
            <a:noAutofit/>
          </a:bodyPr>
          <a:lstStyle>
            <a:lvl1pPr marL="0" indent="0" algn="ctr">
              <a:buNone/>
              <a:defRPr sz="1400"/>
            </a:lvl1pPr>
            <a:lvl2pPr marL="511820" indent="0">
              <a:buNone/>
              <a:defRPr sz="3100"/>
            </a:lvl2pPr>
            <a:lvl3pPr marL="1023639" indent="0">
              <a:buNone/>
              <a:defRPr sz="2700"/>
            </a:lvl3pPr>
            <a:lvl4pPr marL="1535459" indent="0">
              <a:buNone/>
              <a:defRPr sz="2200"/>
            </a:lvl4pPr>
            <a:lvl5pPr marL="2047279" indent="0">
              <a:buNone/>
              <a:defRPr sz="2200"/>
            </a:lvl5pPr>
            <a:lvl6pPr marL="2559099" indent="0">
              <a:buNone/>
              <a:defRPr sz="2200"/>
            </a:lvl6pPr>
            <a:lvl7pPr marL="3070919" indent="0">
              <a:buNone/>
              <a:defRPr sz="2200"/>
            </a:lvl7pPr>
            <a:lvl8pPr marL="3582739" indent="0">
              <a:buNone/>
              <a:defRPr sz="2200"/>
            </a:lvl8pPr>
            <a:lvl9pPr marL="4094558" indent="0">
              <a:buNone/>
              <a:defRPr sz="2200"/>
            </a:lvl9pPr>
          </a:lstStyle>
          <a:p>
            <a:pPr lvl="0"/>
            <a:r>
              <a:rPr lang="en-US" noProof="0" dirty="0"/>
              <a:t>Drag picture to placeholder or click icon to add</a:t>
            </a:r>
          </a:p>
        </p:txBody>
      </p:sp>
      <p:sp>
        <p:nvSpPr>
          <p:cNvPr id="4" name="Title 3"/>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5"/>
          </p:nvPr>
        </p:nvSpPr>
        <p:spPr>
          <a:ln/>
        </p:spPr>
        <p:txBody>
          <a:bodyPr/>
          <a:lstStyle>
            <a:lvl1pPr>
              <a:defRPr/>
            </a:lvl1pPr>
          </a:lstStyle>
          <a:p>
            <a:pPr>
              <a:defRPr/>
            </a:pPr>
            <a:fld id="{86E53117-A45C-654E-8CE1-157A64CF8693}" type="slidenum">
              <a:rPr lang="en-US"/>
              <a:pPr>
                <a:defRPr/>
              </a:pPr>
              <a:t>‹#›</a:t>
            </a:fld>
            <a:endParaRPr lang="en-US" dirty="0"/>
          </a:p>
        </p:txBody>
      </p:sp>
    </p:spTree>
    <p:extLst>
      <p:ext uri="{BB962C8B-B14F-4D97-AF65-F5344CB8AC3E}">
        <p14:creationId xmlns:p14="http://schemas.microsoft.com/office/powerpoint/2010/main" val="3180391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p:nvPr>
        </p:nvSpPr>
        <p:spPr>
          <a:xfrm>
            <a:off x="5235371" y="1608669"/>
            <a:ext cx="3671106"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a:t>Click to edit Master text styles</a:t>
            </a:r>
          </a:p>
        </p:txBody>
      </p:sp>
      <p:sp>
        <p:nvSpPr>
          <p:cNvPr id="8" name="Content Placeholder 2"/>
          <p:cNvSpPr>
            <a:spLocks noGrp="1"/>
          </p:cNvSpPr>
          <p:nvPr>
            <p:ph idx="1"/>
          </p:nvPr>
        </p:nvSpPr>
        <p:spPr>
          <a:xfrm>
            <a:off x="321944" y="1608669"/>
            <a:ext cx="4704116" cy="4028153"/>
          </a:xfrm>
        </p:spPr>
        <p:txBody>
          <a:bodyPr/>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4"/>
          </p:nvPr>
        </p:nvSpPr>
        <p:spPr>
          <a:ln/>
        </p:spPr>
        <p:txBody>
          <a:bodyPr/>
          <a:lstStyle>
            <a:lvl1pPr>
              <a:defRPr/>
            </a:lvl1pPr>
          </a:lstStyle>
          <a:p>
            <a:pPr>
              <a:defRPr/>
            </a:pPr>
            <a:fld id="{F878506F-5056-CF49-967D-FDFD5E677378}" type="slidenum">
              <a:rPr lang="en-US"/>
              <a:pPr>
                <a:defRPr/>
              </a:pPr>
              <a:t>‹#›</a:t>
            </a:fld>
            <a:endParaRPr lang="en-US" dirty="0"/>
          </a:p>
        </p:txBody>
      </p:sp>
    </p:spTree>
    <p:extLst>
      <p:ext uri="{BB962C8B-B14F-4D97-AF65-F5344CB8AC3E}">
        <p14:creationId xmlns:p14="http://schemas.microsoft.com/office/powerpoint/2010/main" val="514201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p:nvPr>
        </p:nvSpPr>
        <p:spPr>
          <a:xfrm>
            <a:off x="321943" y="1605796"/>
            <a:ext cx="8514082" cy="646544"/>
          </a:xfrm>
        </p:spPr>
        <p:txBody>
          <a:bodyPr>
            <a:normAutofit/>
          </a:bodyPr>
          <a:lstStyle>
            <a:lvl1pPr marL="0" indent="0">
              <a:buNone/>
              <a:defRPr sz="1800">
                <a:solidFill>
                  <a:schemeClr val="tx2"/>
                </a:solidFill>
              </a:defRPr>
            </a:lvl1pPr>
            <a:lvl2pPr marL="511819" indent="0">
              <a:buNone/>
              <a:defRPr sz="2000"/>
            </a:lvl2pPr>
            <a:lvl3pPr marL="1023639" indent="0">
              <a:buNone/>
              <a:defRPr sz="2000"/>
            </a:lvl3pPr>
            <a:lvl4pPr marL="1535459" indent="0">
              <a:buNone/>
              <a:defRPr sz="2000"/>
            </a:lvl4pPr>
            <a:lvl5pPr marL="2047279" indent="0">
              <a:buNone/>
              <a:defRPr sz="2000"/>
            </a:lvl5pPr>
            <a:lvl6pPr>
              <a:defRPr sz="2000"/>
            </a:lvl6pPr>
            <a:lvl7pPr>
              <a:defRPr sz="2000"/>
            </a:lvl7pPr>
            <a:lvl8pPr>
              <a:defRPr sz="2000"/>
            </a:lvl8pPr>
            <a:lvl9pPr>
              <a:defRPr sz="2000"/>
            </a:lvl9pPr>
          </a:lstStyle>
          <a:p>
            <a:pPr lvl="0"/>
            <a:r>
              <a:rPr lang="en-US"/>
              <a:t>Click to edit Master text styles</a:t>
            </a:r>
          </a:p>
        </p:txBody>
      </p:sp>
      <p:sp>
        <p:nvSpPr>
          <p:cNvPr id="30" name="Content Placeholder 3"/>
          <p:cNvSpPr>
            <a:spLocks noGrp="1"/>
          </p:cNvSpPr>
          <p:nvPr>
            <p:ph sz="half" idx="13"/>
          </p:nvPr>
        </p:nvSpPr>
        <p:spPr>
          <a:xfrm>
            <a:off x="321943" y="2290751"/>
            <a:ext cx="2655579" cy="3611550"/>
          </a:xfrm>
        </p:spPr>
        <p:txBody>
          <a:bodyPr>
            <a:noAutofit/>
          </a:bodyPr>
          <a:lstStyle>
            <a:lvl1pPr marL="282378" indent="-282378">
              <a:buClr>
                <a:srgbClr val="007DBA"/>
              </a:buClr>
              <a:buFont typeface="Arial"/>
              <a:buChar char="•"/>
              <a:defRPr sz="1600">
                <a:solidFill>
                  <a:srgbClr val="101D3A"/>
                </a:solidFill>
              </a:defRPr>
            </a:lvl1pPr>
            <a:lvl2pPr marL="511819" indent="0">
              <a:buNone/>
              <a:defRPr sz="2000"/>
            </a:lvl2pPr>
            <a:lvl3pPr marL="1023639" indent="0">
              <a:buNone/>
              <a:defRPr sz="2000"/>
            </a:lvl3pPr>
            <a:lvl4pPr marL="1535459" indent="0">
              <a:buNone/>
              <a:defRPr sz="2000"/>
            </a:lvl4pPr>
            <a:lvl5pPr marL="2047279" indent="0">
              <a:buNone/>
              <a:defRPr sz="2000"/>
            </a:lvl5pPr>
            <a:lvl6pPr>
              <a:defRPr sz="2000"/>
            </a:lvl6pPr>
            <a:lvl7pPr>
              <a:defRPr sz="2000"/>
            </a:lvl7pPr>
            <a:lvl8pPr>
              <a:defRPr sz="2000"/>
            </a:lvl8pPr>
            <a:lvl9pPr>
              <a:defRPr sz="2000"/>
            </a:lvl9pPr>
          </a:lstStyle>
          <a:p>
            <a:pPr lvl="0"/>
            <a:r>
              <a:rPr lang="en-US"/>
              <a:t>Click to edit Master text styles</a:t>
            </a:r>
          </a:p>
        </p:txBody>
      </p:sp>
      <p:sp>
        <p:nvSpPr>
          <p:cNvPr id="33" name="Content Placeholder 3"/>
          <p:cNvSpPr>
            <a:spLocks noGrp="1"/>
          </p:cNvSpPr>
          <p:nvPr>
            <p:ph sz="half" idx="14"/>
          </p:nvPr>
        </p:nvSpPr>
        <p:spPr>
          <a:xfrm>
            <a:off x="3262313" y="2290751"/>
            <a:ext cx="2644461" cy="3611550"/>
          </a:xfrm>
        </p:spPr>
        <p:txBody>
          <a:bodyPr>
            <a:noAutofit/>
          </a:bodyPr>
          <a:lstStyle>
            <a:lvl1pPr marL="282378" indent="-282378">
              <a:buClr>
                <a:srgbClr val="007DBA"/>
              </a:buClr>
              <a:buFont typeface="Arial"/>
              <a:buChar char="•"/>
              <a:defRPr sz="1600">
                <a:solidFill>
                  <a:srgbClr val="101D3A"/>
                </a:solidFill>
              </a:defRPr>
            </a:lvl1pPr>
            <a:lvl2pPr marL="511819" indent="0">
              <a:buNone/>
              <a:defRPr sz="2000"/>
            </a:lvl2pPr>
            <a:lvl3pPr marL="1023639" indent="0">
              <a:buNone/>
              <a:defRPr sz="2000"/>
            </a:lvl3pPr>
            <a:lvl4pPr marL="1535459" indent="0">
              <a:buNone/>
              <a:defRPr sz="2000"/>
            </a:lvl4pPr>
            <a:lvl5pPr marL="2047279" indent="0">
              <a:buNone/>
              <a:defRPr sz="2000"/>
            </a:lvl5pPr>
            <a:lvl6pPr>
              <a:defRPr sz="2000"/>
            </a:lvl6pPr>
            <a:lvl7pPr>
              <a:defRPr sz="2000"/>
            </a:lvl7pPr>
            <a:lvl8pPr>
              <a:defRPr sz="2000"/>
            </a:lvl8pPr>
            <a:lvl9pPr>
              <a:defRPr sz="2000"/>
            </a:lvl9pPr>
          </a:lstStyle>
          <a:p>
            <a:pPr lvl="0"/>
            <a:r>
              <a:rPr lang="en-US"/>
              <a:t>Click to edit Master text styles</a:t>
            </a:r>
          </a:p>
        </p:txBody>
      </p:sp>
      <p:sp>
        <p:nvSpPr>
          <p:cNvPr id="34" name="Content Placeholder 3"/>
          <p:cNvSpPr>
            <a:spLocks noGrp="1"/>
          </p:cNvSpPr>
          <p:nvPr>
            <p:ph sz="half" idx="15"/>
          </p:nvPr>
        </p:nvSpPr>
        <p:spPr>
          <a:xfrm>
            <a:off x="6191564" y="2290751"/>
            <a:ext cx="2644461" cy="3611550"/>
          </a:xfrm>
        </p:spPr>
        <p:txBody>
          <a:bodyPr>
            <a:noAutofit/>
          </a:bodyPr>
          <a:lstStyle>
            <a:lvl1pPr marL="282378" indent="-282378">
              <a:buClr>
                <a:srgbClr val="007DBA"/>
              </a:buClr>
              <a:buFont typeface="Arial"/>
              <a:buChar char="•"/>
              <a:defRPr sz="1600">
                <a:solidFill>
                  <a:srgbClr val="101D3A"/>
                </a:solidFill>
              </a:defRPr>
            </a:lvl1pPr>
            <a:lvl2pPr marL="511819" indent="0">
              <a:buNone/>
              <a:defRPr sz="2000"/>
            </a:lvl2pPr>
            <a:lvl3pPr marL="1023639" indent="0">
              <a:buNone/>
              <a:defRPr sz="2000"/>
            </a:lvl3pPr>
            <a:lvl4pPr marL="1535459" indent="0">
              <a:buNone/>
              <a:defRPr sz="2000"/>
            </a:lvl4pPr>
            <a:lvl5pPr marL="2047279" indent="0">
              <a:buNone/>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6"/>
          </p:nvPr>
        </p:nvSpPr>
        <p:spPr>
          <a:ln/>
        </p:spPr>
        <p:txBody>
          <a:bodyPr/>
          <a:lstStyle>
            <a:lvl1pPr>
              <a:defRPr/>
            </a:lvl1pPr>
          </a:lstStyle>
          <a:p>
            <a:pPr>
              <a:defRPr/>
            </a:pPr>
            <a:fld id="{561CF64E-F714-4045-843B-96A0A84B2A8F}" type="slidenum">
              <a:rPr lang="en-US"/>
              <a:pPr>
                <a:defRPr/>
              </a:pPr>
              <a:t>‹#›</a:t>
            </a:fld>
            <a:endParaRPr lang="en-US" dirty="0"/>
          </a:p>
        </p:txBody>
      </p:sp>
    </p:spTree>
    <p:extLst>
      <p:ext uri="{BB962C8B-B14F-4D97-AF65-F5344CB8AC3E}">
        <p14:creationId xmlns:p14="http://schemas.microsoft.com/office/powerpoint/2010/main" val="3065537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EB089E50-D99E-7247-A8B8-6231BFD69347}" type="slidenum">
              <a:rPr lang="en-US"/>
              <a:pPr>
                <a:defRPr/>
              </a:pPr>
              <a:t>‹#›</a:t>
            </a:fld>
            <a:endParaRPr lang="en-US" dirty="0"/>
          </a:p>
        </p:txBody>
      </p:sp>
    </p:spTree>
    <p:extLst>
      <p:ext uri="{BB962C8B-B14F-4D97-AF65-F5344CB8AC3E}">
        <p14:creationId xmlns:p14="http://schemas.microsoft.com/office/powerpoint/2010/main" val="2275383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4C94881C-50F0-0544-8D29-28375CDFB29B}" type="slidenum">
              <a:rPr lang="en-US"/>
              <a:pPr>
                <a:defRPr/>
              </a:pPr>
              <a:t>‹#›</a:t>
            </a:fld>
            <a:endParaRPr lang="en-US" dirty="0"/>
          </a:p>
        </p:txBody>
      </p:sp>
    </p:spTree>
    <p:extLst>
      <p:ext uri="{BB962C8B-B14F-4D97-AF65-F5344CB8AC3E}">
        <p14:creationId xmlns:p14="http://schemas.microsoft.com/office/powerpoint/2010/main" val="3950311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7EA636E-1407-4AC2-ACA9-DEFB26C72EB7}" type="datetimeFigureOut">
              <a:rPr lang="en-US" smtClean="0">
                <a:solidFill>
                  <a:prstClr val="black">
                    <a:tint val="75000"/>
                  </a:prstClr>
                </a:solidFill>
              </a:rPr>
              <a:pPr/>
              <a:t>10/25/2019</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040186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ullet list">
    <p:bg>
      <p:bgRef idx="1001">
        <a:schemeClr val="bg2"/>
      </p:bgRef>
    </p:bg>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200" y="457201"/>
            <a:ext cx="5489903" cy="4873129"/>
          </a:xfrm>
          <a:prstGeom prst="rect">
            <a:avLst/>
          </a:prstGeom>
        </p:spPr>
        <p:txBody>
          <a:bodyPr lIns="0" tIns="0" rIns="0" bIns="0">
            <a:spAutoFit/>
          </a:bodyPr>
          <a:lstStyle>
            <a:lvl1pPr marL="0" indent="0">
              <a:spcBef>
                <a:spcPts val="2200"/>
              </a:spcBef>
              <a:spcAft>
                <a:spcPts val="0"/>
              </a:spcAft>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a:t>Item 1</a:t>
            </a:r>
          </a:p>
          <a:p>
            <a:pPr lvl="1"/>
            <a:r>
              <a:rPr lang="en-US" dirty="0"/>
              <a:t>Bullet</a:t>
            </a:r>
          </a:p>
          <a:p>
            <a:pPr lvl="1"/>
            <a:r>
              <a:rPr lang="en-US" dirty="0"/>
              <a:t>Bullet</a:t>
            </a:r>
          </a:p>
          <a:p>
            <a:pPr lvl="0"/>
            <a:r>
              <a:rPr lang="en-US" dirty="0"/>
              <a:t>Item 2</a:t>
            </a:r>
          </a:p>
          <a:p>
            <a:pPr lvl="1"/>
            <a:r>
              <a:rPr lang="en-US" dirty="0"/>
              <a:t>Bullet</a:t>
            </a:r>
          </a:p>
          <a:p>
            <a:pPr lvl="1"/>
            <a:r>
              <a:rPr lang="en-US" dirty="0"/>
              <a:t>Bullet</a:t>
            </a:r>
          </a:p>
          <a:p>
            <a:pPr lvl="0"/>
            <a:r>
              <a:rPr lang="en-US" dirty="0"/>
              <a:t>Item 3</a:t>
            </a:r>
          </a:p>
          <a:p>
            <a:pPr lvl="1"/>
            <a:r>
              <a:rPr lang="en-US" dirty="0"/>
              <a:t>Bullet</a:t>
            </a:r>
          </a:p>
          <a:p>
            <a:pPr lvl="1"/>
            <a:r>
              <a:rPr lang="en-US" dirty="0"/>
              <a:t>Bullet</a:t>
            </a:r>
          </a:p>
          <a:p>
            <a:pPr lvl="1"/>
            <a:endParaRPr lang="en-US" dirty="0"/>
          </a:p>
        </p:txBody>
      </p:sp>
      <p:sp>
        <p:nvSpPr>
          <p:cNvPr id="25" name="Date Placeholder 2"/>
          <p:cNvSpPr>
            <a:spLocks noGrp="1"/>
          </p:cNvSpPr>
          <p:nvPr>
            <p:ph type="dt" sz="half" idx="10"/>
          </p:nvPr>
        </p:nvSpPr>
        <p:spPr>
          <a:xfrm>
            <a:off x="7269372" y="6397841"/>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C2CD2E9A-0739-453A-837B-4F4A42C78F71}" type="datetime1">
              <a:rPr lang="en-US" smtClean="0"/>
              <a:t>10/25/2019</a:t>
            </a:fld>
            <a:endParaRPr lang="en-US" dirty="0"/>
          </a:p>
        </p:txBody>
      </p:sp>
      <p:sp>
        <p:nvSpPr>
          <p:cNvPr id="26" name="Slide Number Placeholder 6"/>
          <p:cNvSpPr>
            <a:spLocks noGrp="1"/>
          </p:cNvSpPr>
          <p:nvPr>
            <p:ph type="sldNum" sz="quarter" idx="12"/>
          </p:nvPr>
        </p:nvSpPr>
        <p:spPr>
          <a:xfrm>
            <a:off x="8600686" y="6397841"/>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27" name="Straight Connector 26"/>
          <p:cNvCxnSpPr/>
          <p:nvPr userDrawn="1"/>
        </p:nvCxnSpPr>
        <p:spPr>
          <a:xfrm rot="5400000" flipH="1" flipV="1">
            <a:off x="8418135"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454961" y="6318644"/>
            <a:ext cx="571500" cy="279400"/>
          </a:xfrm>
          <a:prstGeom prst="rect">
            <a:avLst/>
          </a:prstGeom>
        </p:spPr>
      </p:pic>
    </p:spTree>
    <p:extLst>
      <p:ext uri="{BB962C8B-B14F-4D97-AF65-F5344CB8AC3E}">
        <p14:creationId xmlns:p14="http://schemas.microsoft.com/office/powerpoint/2010/main" val="17635263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p:spPr>
        <p:txBody>
          <a:bodyPr lIns="457200" tIns="2514600" anchor="ctr" anchorCtr="0"/>
          <a:lstStyle>
            <a:lvl1pPr marL="0" indent="0">
              <a:buFontTx/>
              <a:buNone/>
              <a:defRPr>
                <a:solidFill>
                  <a:schemeClr val="tx2">
                    <a:lumMod val="65000"/>
                  </a:schemeClr>
                </a:solidFill>
              </a:defRPr>
            </a:lvl1pPr>
          </a:lstStyle>
          <a:p>
            <a:endParaRPr lang="en-US" dirty="0"/>
          </a:p>
        </p:txBody>
      </p:sp>
      <p:sp>
        <p:nvSpPr>
          <p:cNvPr id="2" name="Title 1"/>
          <p:cNvSpPr>
            <a:spLocks noGrp="1"/>
          </p:cNvSpPr>
          <p:nvPr>
            <p:ph type="ctrTitle" hasCustomPrompt="1"/>
          </p:nvPr>
        </p:nvSpPr>
        <p:spPr>
          <a:xfrm>
            <a:off x="0" y="2395996"/>
            <a:ext cx="9144000" cy="615553"/>
          </a:xfrm>
          <a:prstGeom prst="rect">
            <a:avLst/>
          </a:prstGeom>
          <a:noFill/>
        </p:spPr>
        <p:txBody>
          <a:bodyPr lIns="457200" tIns="0" rIns="457200" bIns="0" anchor="ctr" anchorCtr="0">
            <a:spAutoFit/>
          </a:bodyPr>
          <a:lstStyle>
            <a:lvl1pPr>
              <a:defRPr sz="4000" b="0" i="0" baseline="0">
                <a:solidFill>
                  <a:schemeClr val="tx2"/>
                </a:solidFill>
                <a:latin typeface="Arial"/>
                <a:cs typeface="Kievit Offc Pro Medium"/>
              </a:defRPr>
            </a:lvl1pPr>
          </a:lstStyle>
          <a:p>
            <a:r>
              <a:rPr lang="en-US" dirty="0"/>
              <a:t>Opening Slide Title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4079079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pening slide photo">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0" y="0"/>
            <a:ext cx="9144000" cy="6858000"/>
          </a:xfrm>
        </p:spPr>
        <p:txBody>
          <a:bodyPr lIns="457200" anchor="ctr" anchorCtr="0"/>
          <a:lstStyle>
            <a:lvl1pPr marL="0" indent="0">
              <a:buNone/>
              <a:defRPr>
                <a:solidFill>
                  <a:schemeClr val="tx2">
                    <a:lumMod val="65000"/>
                  </a:schemeClr>
                </a:solidFill>
              </a:defRPr>
            </a:lvl1pPr>
          </a:lstStyle>
          <a:p>
            <a:endParaRPr lang="en-US" dirty="0"/>
          </a:p>
        </p:txBody>
      </p:sp>
      <p:sp>
        <p:nvSpPr>
          <p:cNvPr id="9" name="Content Placeholder 5"/>
          <p:cNvSpPr>
            <a:spLocks noGrp="1"/>
          </p:cNvSpPr>
          <p:nvPr>
            <p:ph sz="quarter" idx="13" hasCustomPrompt="1"/>
          </p:nvPr>
        </p:nvSpPr>
        <p:spPr>
          <a:xfrm>
            <a:off x="454881" y="457201"/>
            <a:ext cx="5448080" cy="523220"/>
          </a:xfrm>
          <a:prstGeom prst="rect">
            <a:avLst/>
          </a:prstGeom>
        </p:spPr>
        <p:txBody>
          <a:bodyPr lIns="0" tIns="0" rIns="0" bIns="0">
            <a:spAutoFit/>
          </a:bodyPr>
          <a:lstStyle>
            <a:lvl1pPr marL="0" indent="0">
              <a:lnSpc>
                <a:spcPct val="82000"/>
              </a:lnSpc>
              <a:buNone/>
              <a:defRPr lang="en-US" sz="4000" b="0" i="0" baseline="0" smtClean="0">
                <a:solidFill>
                  <a:schemeClr val="bg2">
                    <a:lumMod val="75000"/>
                    <a:lumOff val="25000"/>
                  </a:schemeClr>
                </a:solidFill>
                <a:latin typeface="Arial"/>
                <a:cs typeface="Kievit Offc Pro Medium"/>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Opening Slide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4009627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0" y="0"/>
            <a:ext cx="9144000" cy="6858000"/>
          </a:xfrm>
        </p:spPr>
        <p:txBody>
          <a:bodyPr lIns="457200" tIns="0" anchor="ctr" anchorCtr="0"/>
          <a:lstStyle>
            <a:lvl1pPr marL="0" indent="0">
              <a:buFontTx/>
              <a:buNone/>
              <a:defRPr>
                <a:solidFill>
                  <a:schemeClr val="tx2">
                    <a:lumMod val="65000"/>
                  </a:schemeClr>
                </a:solidFill>
              </a:defRPr>
            </a:lvl1pPr>
          </a:lstStyle>
          <a:p>
            <a:endParaRPr lang="en-US"/>
          </a:p>
        </p:txBody>
      </p:sp>
      <p:sp>
        <p:nvSpPr>
          <p:cNvPr id="7" name="Content Placeholder 5"/>
          <p:cNvSpPr>
            <a:spLocks noGrp="1"/>
          </p:cNvSpPr>
          <p:nvPr>
            <p:ph sz="quarter" idx="13" hasCustomPrompt="1"/>
          </p:nvPr>
        </p:nvSpPr>
        <p:spPr>
          <a:xfrm>
            <a:off x="454881" y="457201"/>
            <a:ext cx="5448080" cy="523220"/>
          </a:xfrm>
          <a:prstGeom prst="rect">
            <a:avLst/>
          </a:prstGeom>
        </p:spPr>
        <p:txBody>
          <a:bodyPr lIns="0" tIns="0" rIns="0" bIns="0">
            <a:spAutoFit/>
          </a:bodyPr>
          <a:lstStyle>
            <a:lvl1pPr marL="0" indent="0">
              <a:lnSpc>
                <a:spcPct val="82000"/>
              </a:lnSpc>
              <a:buNone/>
              <a:defRPr lang="en-US" sz="4000" b="0" i="0" baseline="0" smtClean="0">
                <a:solidFill>
                  <a:schemeClr val="bg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Divider Slide</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39868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p:cNvSpPr txBox="1">
            <a:spLocks/>
          </p:cNvSpPr>
          <p:nvPr userDrawn="1"/>
        </p:nvSpPr>
        <p:spPr bwMode="auto">
          <a:xfrm>
            <a:off x="0" y="304800"/>
            <a:ext cx="9144000" cy="685800"/>
          </a:xfrm>
          <a:prstGeom prst="rect">
            <a:avLst/>
          </a:prstGeom>
          <a:noFill/>
          <a:ln w="9525">
            <a:noFill/>
            <a:miter lim="800000"/>
            <a:headEnd/>
            <a:tailEnd/>
          </a:ln>
        </p:spPr>
        <p:txBody>
          <a:bodyPr anchor="ctr"/>
          <a:lstStyle/>
          <a:p>
            <a:pPr algn="ctr" eaLnBrk="0" hangingPunct="0">
              <a:defRPr/>
            </a:pPr>
            <a:r>
              <a:rPr lang="en-US">
                <a:solidFill>
                  <a:srgbClr val="336699"/>
                </a:solidFill>
                <a:latin typeface="Arial Black" pitchFamily="34" charset="0"/>
              </a:rPr>
              <a:t>Click to edit Master title style</a:t>
            </a:r>
          </a:p>
        </p:txBody>
      </p:sp>
      <p:sp>
        <p:nvSpPr>
          <p:cNvPr id="4" name="Content Placeholder 3"/>
          <p:cNvSpPr>
            <a:spLocks noGrp="1"/>
          </p:cNvSpPr>
          <p:nvPr>
            <p:ph sz="half" idx="2"/>
          </p:nvPr>
        </p:nvSpPr>
        <p:spPr>
          <a:xfrm>
            <a:off x="457200" y="1905001"/>
            <a:ext cx="4040188" cy="4221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14"/>
          </p:nvPr>
        </p:nvSpPr>
        <p:spPr>
          <a:xfrm>
            <a:off x="4648200" y="1905000"/>
            <a:ext cx="4040188" cy="4221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265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2"/>
          <p:cNvSpPr>
            <a:spLocks noGrp="1"/>
          </p:cNvSpPr>
          <p:nvPr>
            <p:ph type="body" idx="13"/>
          </p:nvPr>
        </p:nvSpPr>
        <p:spPr>
          <a:xfrm>
            <a:off x="4648200" y="126523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Rectangle 5"/>
          <p:cNvSpPr>
            <a:spLocks noGrp="1" noChangeArrowheads="1"/>
          </p:cNvSpPr>
          <p:nvPr>
            <p:ph type="ftr" sz="quarter" idx="15"/>
          </p:nvPr>
        </p:nvSpPr>
        <p:spPr/>
        <p:txBody>
          <a:bodyPr/>
          <a:lstStyle>
            <a:lvl1pPr>
              <a:defRPr/>
            </a:lvl1pPr>
          </a:lstStyle>
          <a:p>
            <a:pPr>
              <a:defRPr/>
            </a:pPr>
            <a:endParaRPr lang="en-US" altLang="en-US"/>
          </a:p>
        </p:txBody>
      </p:sp>
      <p:sp>
        <p:nvSpPr>
          <p:cNvPr id="8" name="Slide Number Placeholder 5"/>
          <p:cNvSpPr>
            <a:spLocks noGrp="1"/>
          </p:cNvSpPr>
          <p:nvPr>
            <p:ph type="sldNum" sz="quarter" idx="16"/>
          </p:nvPr>
        </p:nvSpPr>
        <p:spPr/>
        <p:txBody>
          <a:bodyPr/>
          <a:lstStyle>
            <a:lvl1pPr algn="l">
              <a:defRPr sz="1200">
                <a:solidFill>
                  <a:schemeClr val="tx1">
                    <a:tint val="75000"/>
                  </a:schemeClr>
                </a:solidFill>
              </a:defRPr>
            </a:lvl1pPr>
          </a:lstStyle>
          <a:p>
            <a:pPr>
              <a:defRPr/>
            </a:pPr>
            <a:fld id="{19037840-DA92-4E6B-8B8A-99BAEE82DCEF}"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0"/>
            <a:ext cx="5448080" cy="254223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Type your highly motivational phrase here and impress </a:t>
            </a:r>
            <a:br>
              <a:rPr lang="en-US" dirty="0"/>
            </a:br>
            <a:r>
              <a:rPr lang="en-US" dirty="0"/>
              <a:t>all who see your presentation.</a:t>
            </a:r>
          </a:p>
        </p:txBody>
      </p:sp>
      <p:cxnSp>
        <p:nvCxnSpPr>
          <p:cNvPr id="10" name="Straight Connector 9"/>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sp>
        <p:nvSpPr>
          <p:cNvPr id="1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10/25/2019</a:t>
            </a:fld>
            <a:endParaRPr lang="en-US" dirty="0"/>
          </a:p>
        </p:txBody>
      </p:sp>
      <p:sp>
        <p:nvSpPr>
          <p:cNvPr id="1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defRPr>
            </a:lvl1pPr>
          </a:lstStyle>
          <a:p>
            <a:fld id="{0FE39AC3-0E75-AD46-AE71-AE18BB921AE3}" type="slidenum">
              <a:rPr lang="en-US" smtClean="0"/>
              <a:pPr/>
              <a:t>‹#›</a:t>
            </a:fld>
            <a:endParaRPr lang="en-US" dirty="0"/>
          </a:p>
        </p:txBody>
      </p:sp>
      <p:cxnSp>
        <p:nvCxnSpPr>
          <p:cNvPr id="14" name="Straight Connector 13"/>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18451898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1"/>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This slide has an important chart.</a:t>
            </a:r>
          </a:p>
        </p:txBody>
      </p:sp>
      <p:sp>
        <p:nvSpPr>
          <p:cNvPr id="10" name="Chart Placeholder 12"/>
          <p:cNvSpPr>
            <a:spLocks noGrp="1"/>
          </p:cNvSpPr>
          <p:nvPr>
            <p:ph type="chart" sz="quarter" idx="18"/>
          </p:nvPr>
        </p:nvSpPr>
        <p:spPr>
          <a:xfrm>
            <a:off x="463824" y="1830552"/>
            <a:ext cx="5439486"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3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defRPr>
            </a:lvl1pPr>
          </a:lstStyle>
          <a:p>
            <a:fld id="{FF639825-731B-5D47-806A-2D6215B4DDB1}" type="datetime1">
              <a:rPr lang="en-US" smtClean="0"/>
              <a:pPr/>
              <a:t>10/25/2019</a:t>
            </a:fld>
            <a:endParaRPr lang="en-US" dirty="0"/>
          </a:p>
        </p:txBody>
      </p:sp>
      <p:sp>
        <p:nvSpPr>
          <p:cNvPr id="3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265369373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harts">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1"/>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Here are some charts </a:t>
            </a:r>
            <a:br>
              <a:rPr lang="en-US" dirty="0"/>
            </a:br>
            <a:r>
              <a:rPr lang="en-US" dirty="0"/>
              <a:t>for comparison.</a:t>
            </a:r>
          </a:p>
        </p:txBody>
      </p:sp>
      <p:sp>
        <p:nvSpPr>
          <p:cNvPr id="10" name="Chart Placeholder 12"/>
          <p:cNvSpPr>
            <a:spLocks noGrp="1"/>
          </p:cNvSpPr>
          <p:nvPr>
            <p:ph type="chart" sz="quarter" idx="18"/>
          </p:nvPr>
        </p:nvSpPr>
        <p:spPr>
          <a:xfrm>
            <a:off x="463824" y="1830552"/>
            <a:ext cx="4020590"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16" name="Chart Placeholder 12"/>
          <p:cNvSpPr>
            <a:spLocks noGrp="1"/>
          </p:cNvSpPr>
          <p:nvPr>
            <p:ph type="chart" sz="quarter" idx="19"/>
          </p:nvPr>
        </p:nvSpPr>
        <p:spPr>
          <a:xfrm>
            <a:off x="4624552" y="1830552"/>
            <a:ext cx="4020042"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3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10/25/2019</a:t>
            </a:fld>
            <a:endParaRPr lang="en-US" dirty="0"/>
          </a:p>
        </p:txBody>
      </p:sp>
      <p:sp>
        <p:nvSpPr>
          <p:cNvPr id="3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72485220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w/ info">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1"/>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This chart has </a:t>
            </a:r>
            <a:br>
              <a:rPr lang="en-US" dirty="0"/>
            </a:br>
            <a:r>
              <a:rPr lang="en-US" dirty="0"/>
              <a:t>additional notes.</a:t>
            </a:r>
          </a:p>
        </p:txBody>
      </p:sp>
      <p:sp>
        <p:nvSpPr>
          <p:cNvPr id="10" name="Chart Placeholder 12"/>
          <p:cNvSpPr>
            <a:spLocks noGrp="1"/>
          </p:cNvSpPr>
          <p:nvPr>
            <p:ph type="chart" sz="quarter" idx="18"/>
          </p:nvPr>
        </p:nvSpPr>
        <p:spPr>
          <a:xfrm>
            <a:off x="463825" y="1830552"/>
            <a:ext cx="5448080"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14" name="Content Placeholder 5"/>
          <p:cNvSpPr>
            <a:spLocks noGrp="1"/>
          </p:cNvSpPr>
          <p:nvPr>
            <p:ph sz="quarter" idx="20" hasCustomPrompt="1"/>
          </p:nvPr>
        </p:nvSpPr>
        <p:spPr>
          <a:xfrm>
            <a:off x="6035863" y="1830552"/>
            <a:ext cx="2651760" cy="3759601"/>
          </a:xfrm>
          <a:prstGeom prst="rect">
            <a:avLst/>
          </a:prstGeom>
        </p:spPr>
        <p:txBody>
          <a:bodyPr lIns="0" tIns="0" rIns="0" bIns="0">
            <a:noAutofit/>
          </a:bodyPr>
          <a:lstStyle>
            <a:lvl1pPr marL="0" indent="0">
              <a:spcBef>
                <a:spcPts val="0"/>
              </a:spcBef>
              <a:buNone/>
              <a:defRPr sz="2000" b="0" i="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Go ahead and mention some details.</a:t>
            </a:r>
          </a:p>
        </p:txBody>
      </p:sp>
      <p:sp>
        <p:nvSpPr>
          <p:cNvPr id="3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10/25/2019</a:t>
            </a:fld>
            <a:endParaRPr lang="en-US" dirty="0"/>
          </a:p>
        </p:txBody>
      </p:sp>
      <p:sp>
        <p:nvSpPr>
          <p:cNvPr id="3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44651673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2"/>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This slide has an interesting photo.</a:t>
            </a:r>
          </a:p>
        </p:txBody>
      </p:sp>
      <p:sp>
        <p:nvSpPr>
          <p:cNvPr id="14" name="Picture Placeholder 6"/>
          <p:cNvSpPr>
            <a:spLocks noGrp="1"/>
          </p:cNvSpPr>
          <p:nvPr>
            <p:ph type="pic" sz="quarter" idx="19"/>
          </p:nvPr>
        </p:nvSpPr>
        <p:spPr>
          <a:xfrm>
            <a:off x="463125" y="1821793"/>
            <a:ext cx="5439836" cy="3768360"/>
          </a:xfrm>
          <a:prstGeom prst="rect">
            <a:avLst/>
          </a:prstGeom>
        </p:spPr>
        <p:txBody>
          <a:bodyPr lIns="0" tIns="0" rIns="0" bIns="0">
            <a:normAutofit/>
          </a:bodyPr>
          <a:lstStyle>
            <a:lvl1pPr marL="0" indent="0">
              <a:buFontTx/>
              <a:buNone/>
              <a:defRPr sz="2000" b="0" i="0" baseline="0">
                <a:solidFill>
                  <a:schemeClr val="tx2">
                    <a:lumMod val="50000"/>
                    <a:lumOff val="50000"/>
                  </a:schemeClr>
                </a:solidFill>
              </a:defRPr>
            </a:lvl1pPr>
          </a:lstStyle>
          <a:p>
            <a:endParaRPr lang="en-US" dirty="0"/>
          </a:p>
        </p:txBody>
      </p:sp>
      <p:sp>
        <p:nvSpPr>
          <p:cNvPr id="27"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10/25/2019</a:t>
            </a:fld>
            <a:endParaRPr lang="en-US" dirty="0"/>
          </a:p>
        </p:txBody>
      </p:sp>
      <p:sp>
        <p:nvSpPr>
          <p:cNvPr id="28"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29" name="Straight Connector 28"/>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309072044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list">
    <p:bg>
      <p:bgRef idx="1001">
        <a:schemeClr val="bg2"/>
      </p:bgRef>
    </p:bg>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199" y="457200"/>
            <a:ext cx="5489903" cy="4873129"/>
          </a:xfrm>
          <a:prstGeom prst="rect">
            <a:avLst/>
          </a:prstGeom>
        </p:spPr>
        <p:txBody>
          <a:bodyPr lIns="0" tIns="0" rIns="0" bIns="0">
            <a:spAutoFit/>
          </a:bodyPr>
          <a:lstStyle>
            <a:lvl1pPr marL="0" indent="0">
              <a:spcBef>
                <a:spcPts val="2200"/>
              </a:spcBef>
              <a:spcAft>
                <a:spcPts val="0"/>
              </a:spcAft>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a:t>Item 1</a:t>
            </a:r>
          </a:p>
          <a:p>
            <a:pPr lvl="1"/>
            <a:r>
              <a:rPr lang="en-US" dirty="0"/>
              <a:t>Bullet</a:t>
            </a:r>
          </a:p>
          <a:p>
            <a:pPr lvl="1"/>
            <a:r>
              <a:rPr lang="en-US" dirty="0"/>
              <a:t>Bullet</a:t>
            </a:r>
          </a:p>
          <a:p>
            <a:pPr lvl="0"/>
            <a:r>
              <a:rPr lang="en-US" dirty="0"/>
              <a:t>Item 2</a:t>
            </a:r>
          </a:p>
          <a:p>
            <a:pPr lvl="1"/>
            <a:r>
              <a:rPr lang="en-US" dirty="0"/>
              <a:t>Bullet</a:t>
            </a:r>
          </a:p>
          <a:p>
            <a:pPr lvl="1"/>
            <a:r>
              <a:rPr lang="en-US" dirty="0"/>
              <a:t>Bullet</a:t>
            </a:r>
          </a:p>
          <a:p>
            <a:pPr lvl="0"/>
            <a:r>
              <a:rPr lang="en-US" dirty="0"/>
              <a:t>Item 3</a:t>
            </a:r>
          </a:p>
          <a:p>
            <a:pPr lvl="1"/>
            <a:r>
              <a:rPr lang="en-US" dirty="0"/>
              <a:t>Bullet</a:t>
            </a:r>
          </a:p>
          <a:p>
            <a:pPr lvl="1"/>
            <a:r>
              <a:rPr lang="en-US" dirty="0"/>
              <a:t>Bullet</a:t>
            </a:r>
          </a:p>
          <a:p>
            <a:pPr lvl="1"/>
            <a:endParaRPr lang="en-US" dirty="0"/>
          </a:p>
        </p:txBody>
      </p:sp>
      <p:sp>
        <p:nvSpPr>
          <p:cNvPr id="25"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10/25/2019</a:t>
            </a:fld>
            <a:endParaRPr lang="en-US" dirty="0"/>
          </a:p>
        </p:txBody>
      </p:sp>
      <p:sp>
        <p:nvSpPr>
          <p:cNvPr id="26"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27" name="Straight Connector 26"/>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91500238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list columns">
    <p:bg>
      <p:bgRef idx="1001">
        <a:schemeClr val="bg2"/>
      </p:bgRef>
    </p:bg>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200" y="457200"/>
            <a:ext cx="2651760" cy="3749040"/>
          </a:xfrm>
          <a:prstGeom prst="rect">
            <a:avLst/>
          </a:prstGeom>
        </p:spPr>
        <p:txBody>
          <a:bodyPr lIns="0" tIns="0" rIns="0" bIns="0">
            <a:noAutofit/>
          </a:bodyPr>
          <a:lstStyle>
            <a:lvl1pPr marL="0" indent="0">
              <a:spcBef>
                <a:spcPts val="1000"/>
              </a:spcBef>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a:t>Item 1</a:t>
            </a:r>
          </a:p>
          <a:p>
            <a:pPr lvl="1"/>
            <a:r>
              <a:rPr lang="en-US" dirty="0"/>
              <a:t>Bullet</a:t>
            </a:r>
          </a:p>
          <a:p>
            <a:pPr lvl="1"/>
            <a:r>
              <a:rPr lang="en-US" dirty="0"/>
              <a:t>Bullet</a:t>
            </a:r>
          </a:p>
        </p:txBody>
      </p:sp>
      <p:sp>
        <p:nvSpPr>
          <p:cNvPr id="12" name="Content Placeholder 2"/>
          <p:cNvSpPr>
            <a:spLocks noGrp="1"/>
          </p:cNvSpPr>
          <p:nvPr>
            <p:ph idx="21" hasCustomPrompt="1"/>
          </p:nvPr>
        </p:nvSpPr>
        <p:spPr>
          <a:xfrm>
            <a:off x="3246532" y="457200"/>
            <a:ext cx="2651760" cy="3749040"/>
          </a:xfrm>
          <a:prstGeom prst="rect">
            <a:avLst/>
          </a:prstGeom>
        </p:spPr>
        <p:txBody>
          <a:bodyPr lIns="0" tIns="0" rIns="0" bIns="0">
            <a:noAutofit/>
          </a:bodyPr>
          <a:lstStyle>
            <a:lvl1pPr marL="0" indent="0">
              <a:spcBef>
                <a:spcPts val="1000"/>
              </a:spcBef>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a:t>Item 2</a:t>
            </a:r>
          </a:p>
          <a:p>
            <a:pPr lvl="1"/>
            <a:r>
              <a:rPr lang="en-US" dirty="0"/>
              <a:t>Bullet</a:t>
            </a:r>
          </a:p>
          <a:p>
            <a:pPr lvl="1"/>
            <a:r>
              <a:rPr lang="en-US" dirty="0"/>
              <a:t>Bullet</a:t>
            </a:r>
          </a:p>
        </p:txBody>
      </p:sp>
      <p:sp>
        <p:nvSpPr>
          <p:cNvPr id="14" name="Content Placeholder 2"/>
          <p:cNvSpPr>
            <a:spLocks noGrp="1"/>
          </p:cNvSpPr>
          <p:nvPr>
            <p:ph idx="22" hasCustomPrompt="1"/>
          </p:nvPr>
        </p:nvSpPr>
        <p:spPr>
          <a:xfrm>
            <a:off x="6035863" y="457200"/>
            <a:ext cx="2651760" cy="3749040"/>
          </a:xfrm>
          <a:prstGeom prst="rect">
            <a:avLst/>
          </a:prstGeom>
        </p:spPr>
        <p:txBody>
          <a:bodyPr lIns="0" tIns="0" rIns="0" bIns="0">
            <a:noAutofit/>
          </a:bodyPr>
          <a:lstStyle>
            <a:lvl1pPr marL="0" indent="0">
              <a:spcBef>
                <a:spcPts val="1000"/>
              </a:spcBef>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a:t>Item 3</a:t>
            </a:r>
          </a:p>
          <a:p>
            <a:pPr lvl="1"/>
            <a:r>
              <a:rPr lang="en-US" dirty="0"/>
              <a:t>Bullet</a:t>
            </a:r>
          </a:p>
          <a:p>
            <a:pPr lvl="1"/>
            <a:r>
              <a:rPr lang="en-US" dirty="0"/>
              <a:t>Bullet</a:t>
            </a:r>
          </a:p>
        </p:txBody>
      </p:sp>
      <p:sp>
        <p:nvSpPr>
          <p:cNvPr id="30"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10/25/2019</a:t>
            </a:fld>
            <a:endParaRPr lang="en-US" dirty="0"/>
          </a:p>
        </p:txBody>
      </p:sp>
      <p:sp>
        <p:nvSpPr>
          <p:cNvPr id="31"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2" name="Straight Connector 31"/>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08514299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s text">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0"/>
            <a:ext cx="2651760" cy="3744649"/>
          </a:xfrm>
          <a:prstGeom prst="rect">
            <a:avLst/>
          </a:prstGeom>
        </p:spPr>
        <p:txBody>
          <a:bodyPr lIns="0" tIns="0" rIns="0" bIns="0">
            <a:noAutofit/>
          </a:bodyPr>
          <a:lstStyle>
            <a:lvl1pPr marL="0" indent="0">
              <a:buNone/>
              <a:defRPr sz="280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Add your copy</a:t>
            </a:r>
          </a:p>
        </p:txBody>
      </p:sp>
      <p:sp>
        <p:nvSpPr>
          <p:cNvPr id="28" name="Content Placeholder 5"/>
          <p:cNvSpPr>
            <a:spLocks noGrp="1"/>
          </p:cNvSpPr>
          <p:nvPr>
            <p:ph sz="quarter" idx="19" hasCustomPrompt="1"/>
          </p:nvPr>
        </p:nvSpPr>
        <p:spPr>
          <a:xfrm>
            <a:off x="3245372" y="457200"/>
            <a:ext cx="2651760" cy="3744649"/>
          </a:xfrm>
          <a:prstGeom prst="rect">
            <a:avLst/>
          </a:prstGeom>
        </p:spPr>
        <p:txBody>
          <a:bodyPr lIns="0" tIns="0" rIns="0" bIns="0">
            <a:noAutofit/>
          </a:bodyPr>
          <a:lstStyle>
            <a:lvl1pPr marL="0" indent="0">
              <a:buNone/>
              <a:defRPr sz="280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Add your copy</a:t>
            </a:r>
          </a:p>
        </p:txBody>
      </p:sp>
      <p:sp>
        <p:nvSpPr>
          <p:cNvPr id="29" name="Content Placeholder 5"/>
          <p:cNvSpPr>
            <a:spLocks noGrp="1"/>
          </p:cNvSpPr>
          <p:nvPr>
            <p:ph sz="quarter" idx="20" hasCustomPrompt="1"/>
          </p:nvPr>
        </p:nvSpPr>
        <p:spPr>
          <a:xfrm>
            <a:off x="6035863" y="457200"/>
            <a:ext cx="2651760" cy="3744649"/>
          </a:xfrm>
          <a:prstGeom prst="rect">
            <a:avLst/>
          </a:prstGeom>
        </p:spPr>
        <p:txBody>
          <a:bodyPr lIns="0" tIns="0" rIns="0" bIns="0">
            <a:noAutofit/>
          </a:bodyPr>
          <a:lstStyle>
            <a:lvl1pPr marL="0" indent="0">
              <a:buNone/>
              <a:defRPr sz="2800" b="0" i="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Add your copy</a:t>
            </a:r>
          </a:p>
        </p:txBody>
      </p:sp>
      <p:sp>
        <p:nvSpPr>
          <p:cNvPr id="27"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10/25/2019</a:t>
            </a:fld>
            <a:endParaRPr lang="en-US" dirty="0"/>
          </a:p>
        </p:txBody>
      </p:sp>
      <p:sp>
        <p:nvSpPr>
          <p:cNvPr id="30"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1" name="Straight Connector 30"/>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3666875236"/>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lIns="457200" anchor="ctr" anchorCtr="0"/>
          <a:lstStyle>
            <a:lvl1pPr marL="0" indent="0">
              <a:buFontTx/>
              <a:buNone/>
              <a:defRPr>
                <a:solidFill>
                  <a:schemeClr val="tx2">
                    <a:lumMod val="65000"/>
                  </a:schemeClr>
                </a:solidFill>
              </a:defRPr>
            </a:lvl1pPr>
          </a:lstStyle>
          <a:p>
            <a:endParaRPr lang="en-US"/>
          </a:p>
        </p:txBody>
      </p:sp>
      <p:sp>
        <p:nvSpPr>
          <p:cNvPr id="11" name="Title 1"/>
          <p:cNvSpPr>
            <a:spLocks noGrp="1"/>
          </p:cNvSpPr>
          <p:nvPr>
            <p:ph type="ctrTitle" hasCustomPrompt="1"/>
          </p:nvPr>
        </p:nvSpPr>
        <p:spPr>
          <a:xfrm>
            <a:off x="0" y="2395996"/>
            <a:ext cx="9144000" cy="615553"/>
          </a:xfrm>
          <a:prstGeom prst="rect">
            <a:avLst/>
          </a:prstGeom>
          <a:noFill/>
        </p:spPr>
        <p:txBody>
          <a:bodyPr lIns="457200" tIns="0" rIns="457200" bIns="0" anchor="ctr" anchorCtr="0">
            <a:spAutoFit/>
          </a:bodyPr>
          <a:lstStyle>
            <a:lvl1pPr>
              <a:defRPr sz="4000" b="0" i="0" baseline="0">
                <a:solidFill>
                  <a:schemeClr val="tx2"/>
                </a:solidFill>
                <a:latin typeface="Arial"/>
                <a:cs typeface="Kievit Offc Pro Medium"/>
              </a:defRPr>
            </a:lvl1pPr>
          </a:lstStyle>
          <a:p>
            <a:r>
              <a:rPr lang="en-US" dirty="0"/>
              <a:t>Thank You</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66565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457200"/>
            <a:endParaRPr lang="en-US" dirty="0">
              <a:solidFill>
                <a:srgbClr val="FFFFFF"/>
              </a:solidFil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457200"/>
            <a:fld id="{BF271AD9-25EB-D549-A169-CA4E495F93AD}" type="slidenum">
              <a:rPr lang="en-US" smtClean="0">
                <a:solidFill>
                  <a:srgbClr val="FFFFFF"/>
                </a:solidFill>
              </a:rPr>
              <a:pPr defTabSz="457200"/>
              <a:t>‹#›</a:t>
            </a:fld>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338" y="6221147"/>
            <a:ext cx="571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98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828800"/>
            <a:ext cx="5486400" cy="3505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Rectangle 2"/>
          <p:cNvSpPr>
            <a:spLocks noGrp="1" noChangeArrowheads="1"/>
          </p:cNvSpPr>
          <p:nvPr>
            <p:ph type="title"/>
          </p:nvPr>
        </p:nvSpPr>
        <p:spPr bwMode="auto">
          <a:xfrm>
            <a:off x="0" y="1066800"/>
            <a:ext cx="9144000" cy="685800"/>
          </a:xfrm>
          <a:prstGeom prst="rect">
            <a:avLst/>
          </a:prstGeom>
          <a:noFill/>
          <a:ln w="9525">
            <a:noFill/>
            <a:miter lim="800000"/>
            <a:headEnd/>
            <a:tailEnd/>
          </a:ln>
        </p:spPr>
        <p:txBody>
          <a:bodyPr/>
          <a:lstStyle/>
          <a:p>
            <a:pPr lvl="0"/>
            <a:r>
              <a:rPr lang="en-US" altLang="en-US"/>
              <a:t>Click to edit Master title style</a:t>
            </a:r>
            <a:endParaRPr lang="en-US" alt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F09695BE-B47E-4CB9-AB34-A1CE5A08EE27}"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6473A-85B2-574E-8643-A9CB458032C2}" type="datetime1">
              <a:rPr lang="en-US" smtClean="0">
                <a:solidFill>
                  <a:prstClr val="black">
                    <a:tint val="75000"/>
                  </a:prstClr>
                </a:solidFill>
              </a:r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23EBCC-04C3-42CA-9B8E-7033E8A66A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710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26658"/>
            <a:ext cx="8089901" cy="707886"/>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36525" y="1971827"/>
            <a:ext cx="8325548"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5388" y="1513718"/>
            <a:ext cx="8087171" cy="313932"/>
          </a:xfrm>
        </p:spPr>
        <p:txBody>
          <a:bodyPr anchor="t"/>
          <a:lstStyle>
            <a:lvl1pPr marL="0" indent="0">
              <a:buNone/>
              <a:defRPr sz="1800" b="0">
                <a:solidFill>
                  <a:schemeClr val="tx1"/>
                </a:solidFill>
                <a:latin typeface="+mj-l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8021829" y="6493053"/>
            <a:ext cx="463410" cy="11454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10/25/2019</a:t>
            </a:fld>
            <a:endParaRPr lang="en-US" dirty="0"/>
          </a:p>
        </p:txBody>
      </p:sp>
      <p:sp>
        <p:nvSpPr>
          <p:cNvPr id="9" name="Slide Number Placeholder 6"/>
          <p:cNvSpPr>
            <a:spLocks noGrp="1"/>
          </p:cNvSpPr>
          <p:nvPr>
            <p:ph type="sldNum" sz="quarter" idx="4"/>
          </p:nvPr>
        </p:nvSpPr>
        <p:spPr>
          <a:xfrm>
            <a:off x="8628065" y="645236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0699507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AF0C5B-3F60-4CBC-A081-274EBAF2AA0E}" type="datetimeFigureOut">
              <a:rPr lang="en-US" smtClean="0">
                <a:solidFill>
                  <a:prstClr val="black">
                    <a:tint val="75000"/>
                  </a:prstClr>
                </a:solidFill>
                <a:latin typeface="Calibri"/>
              </a:rPr>
              <a:pPr/>
              <a:t>10/25/2019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23EBCC-04C3-42CA-9B8E-7033E8A66A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0408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2F84C6B5-E7D6-484E-AF54-53E53CFB6F47}" type="slidenum">
              <a:rPr lang="en-US" smtClean="0"/>
              <a:t>‹#›</a:t>
            </a:fld>
            <a:endParaRPr lang="en-US"/>
          </a:p>
        </p:txBody>
      </p:sp>
      <p:sp>
        <p:nvSpPr>
          <p:cNvPr id="7" name="Rectangle 6"/>
          <p:cNvSpPr/>
          <p:nvPr userDrawn="1"/>
        </p:nvSpPr>
        <p:spPr>
          <a:xfrm>
            <a:off x="7772399" y="6248400"/>
            <a:ext cx="914401" cy="47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6" rIns="91414" bIns="45706"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4187451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1012075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2977963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a:defRPr/>
            </a:pPr>
            <a:fld id="{B6B84CEA-5F31-724E-988A-7B140AFCAE1D}" type="slidenum">
              <a:rPr lang="en-US" smtClean="0"/>
              <a:pPr>
                <a:defRPr/>
              </a:pPr>
              <a:t>‹#›</a:t>
            </a:fld>
            <a:endParaRPr lang="en-US"/>
          </a:p>
        </p:txBody>
      </p:sp>
    </p:spTree>
    <p:extLst>
      <p:ext uri="{BB962C8B-B14F-4D97-AF65-F5344CB8AC3E}">
        <p14:creationId xmlns:p14="http://schemas.microsoft.com/office/powerpoint/2010/main" val="3338499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892321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a:defRPr/>
            </a:pPr>
            <a:fld id="{99E2A682-270C-734F-9A1F-645BCC3644A7}" type="slidenum">
              <a:rPr lang="en-US" smtClean="0"/>
              <a:pPr>
                <a:defRPr/>
              </a:pPr>
              <a:t>‹#›</a:t>
            </a:fld>
            <a:endParaRPr lang="en-US"/>
          </a:p>
        </p:txBody>
      </p:sp>
      <p:sp>
        <p:nvSpPr>
          <p:cNvPr id="7" name="Line 16"/>
          <p:cNvSpPr>
            <a:spLocks noChangeShapeType="1"/>
          </p:cNvSpPr>
          <p:nvPr userDrawn="1"/>
        </p:nvSpPr>
        <p:spPr bwMode="auto">
          <a:xfrm>
            <a:off x="457200" y="1295400"/>
            <a:ext cx="8229600" cy="0"/>
          </a:xfrm>
          <a:prstGeom prst="line">
            <a:avLst/>
          </a:prstGeom>
          <a:noFill/>
          <a:ln w="15875">
            <a:solidFill>
              <a:srgbClr val="C0C0C0"/>
            </a:solidFill>
            <a:round/>
            <a:headEnd/>
            <a:tailEnd/>
          </a:ln>
          <a:extLst>
            <a:ext uri="{909E8E84-426E-40DD-AFC4-6F175D3DCCD1}">
              <a14:hiddenFill xmlns:a14="http://schemas.microsoft.com/office/drawing/2010/main">
                <a:noFill/>
              </a14:hiddenFill>
            </a:ext>
          </a:extLst>
        </p:spPr>
        <p:txBody>
          <a:bodyPr lIns="91414" tIns="45706" rIns="91414" bIns="45706"/>
          <a:lstStyle/>
          <a:p>
            <a:endParaRPr lang="en-US"/>
          </a:p>
        </p:txBody>
      </p:sp>
    </p:spTree>
    <p:extLst>
      <p:ext uri="{BB962C8B-B14F-4D97-AF65-F5344CB8AC3E}">
        <p14:creationId xmlns:p14="http://schemas.microsoft.com/office/powerpoint/2010/main" val="3322773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86FC32-ECD4-4297-9645-A6789F9F2EF7}" type="slidenum">
              <a:rPr lang="en-US" smtClean="0"/>
              <a:pPr>
                <a:defRPr/>
              </a:pPr>
              <a:t>‹#›</a:t>
            </a:fld>
            <a:endParaRPr lang="en-US"/>
          </a:p>
        </p:txBody>
      </p:sp>
    </p:spTree>
    <p:extLst>
      <p:ext uri="{BB962C8B-B14F-4D97-AF65-F5344CB8AC3E}">
        <p14:creationId xmlns:p14="http://schemas.microsoft.com/office/powerpoint/2010/main" val="2841414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Пользовательский макет">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mt="50000"/>
          </a:blip>
          <a:srcRect b="43734"/>
          <a:stretch/>
        </p:blipFill>
        <p:spPr>
          <a:xfrm>
            <a:off x="0" y="0"/>
            <a:ext cx="9144000" cy="6857999"/>
          </a:xfrm>
          <a:prstGeom prst="rect">
            <a:avLst/>
          </a:prstGeom>
          <a:noFill/>
          <a:ln>
            <a:noFill/>
          </a:ln>
        </p:spPr>
      </p:pic>
      <p:pic>
        <p:nvPicPr>
          <p:cNvPr id="18" name="Shape 18" descr="UCITIlogo.png"/>
          <p:cNvPicPr preferRelativeResize="0"/>
          <p:nvPr/>
        </p:nvPicPr>
        <p:blipFill rotWithShape="1">
          <a:blip r:embed="rId3">
            <a:alphaModFix/>
          </a:blip>
          <a:srcRect t="70979"/>
          <a:stretch/>
        </p:blipFill>
        <p:spPr>
          <a:xfrm>
            <a:off x="317304" y="6347184"/>
            <a:ext cx="992715" cy="346950"/>
          </a:xfrm>
          <a:prstGeom prst="rect">
            <a:avLst/>
          </a:prstGeom>
          <a:noFill/>
          <a:ln>
            <a:noFill/>
          </a:ln>
        </p:spPr>
      </p:pic>
      <p:pic>
        <p:nvPicPr>
          <p:cNvPr id="19" name="Shape 19" descr="UCITIlogo.png"/>
          <p:cNvPicPr preferRelativeResize="0"/>
          <p:nvPr/>
        </p:nvPicPr>
        <p:blipFill rotWithShape="1">
          <a:blip r:embed="rId3">
            <a:alphaModFix/>
          </a:blip>
          <a:srcRect l="27820" r="31303" b="28556"/>
          <a:stretch/>
        </p:blipFill>
        <p:spPr>
          <a:xfrm>
            <a:off x="126399" y="6292306"/>
            <a:ext cx="190906" cy="401837"/>
          </a:xfrm>
          <a:prstGeom prst="rect">
            <a:avLst/>
          </a:prstGeom>
          <a:noFill/>
          <a:ln>
            <a:noFill/>
          </a:ln>
        </p:spPr>
      </p:pic>
    </p:spTree>
    <p:extLst>
      <p:ext uri="{BB962C8B-B14F-4D97-AF65-F5344CB8AC3E}">
        <p14:creationId xmlns:p14="http://schemas.microsoft.com/office/powerpoint/2010/main" val="3895322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8678093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3507659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415208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37689243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28452"/>
            <a:ext cx="8080375" cy="76944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445062" y="1011993"/>
            <a:ext cx="8077645" cy="383183"/>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1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27686099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71475" y="510063"/>
            <a:ext cx="8401050" cy="914400"/>
          </a:xfrm>
        </p:spPr>
        <p:txBody>
          <a:bodyPr/>
          <a:lstStyle/>
          <a:p>
            <a:r>
              <a:rPr lang="en-US"/>
              <a:t>Click to edit Master title style</a:t>
            </a:r>
            <a:endParaRPr lang="en-US" dirty="0"/>
          </a:p>
        </p:txBody>
      </p:sp>
      <p:sp>
        <p:nvSpPr>
          <p:cNvPr id="7" name="Chart Placeholder 6"/>
          <p:cNvSpPr>
            <a:spLocks noGrp="1"/>
          </p:cNvSpPr>
          <p:nvPr>
            <p:ph type="chart" sz="quarter" idx="13"/>
          </p:nvPr>
        </p:nvSpPr>
        <p:spPr>
          <a:xfrm>
            <a:off x="371475" y="1983545"/>
            <a:ext cx="8520277" cy="4096512"/>
          </a:xfrm>
        </p:spPr>
        <p:txBody>
          <a:bodyPr anchor="ctr"/>
          <a:lstStyle>
            <a:lvl1pPr algn="ctr">
              <a:defRPr/>
            </a:lvl1pPr>
          </a:lstStyle>
          <a:p>
            <a:r>
              <a:rPr lang="en-US"/>
              <a:t>Click icon to add chart</a:t>
            </a:r>
          </a:p>
        </p:txBody>
      </p:sp>
      <p:sp>
        <p:nvSpPr>
          <p:cNvPr id="8" name="Text Placeholder 2"/>
          <p:cNvSpPr>
            <a:spLocks noGrp="1"/>
          </p:cNvSpPr>
          <p:nvPr>
            <p:ph type="body" idx="14" hasCustomPrompt="1"/>
          </p:nvPr>
        </p:nvSpPr>
        <p:spPr>
          <a:xfrm>
            <a:off x="371475" y="1610020"/>
            <a:ext cx="3703320" cy="246221"/>
          </a:xfrm>
        </p:spPr>
        <p:txBody>
          <a:bodyPr vert="horz" wrap="square" lIns="0" tIns="0" rIns="0" bIns="0" rtlCol="0" anchor="b" anchorCtr="0">
            <a:noAutofit/>
          </a:bodyPr>
          <a:lstStyle>
            <a:lvl1pPr>
              <a:defRPr lang="en-US" sz="1200" b="1" dirty="0">
                <a:solidFill>
                  <a:schemeClr val="accent3"/>
                </a:solidFill>
              </a:defRPr>
            </a:lvl1pPr>
          </a:lstStyle>
          <a:p>
            <a:pPr lvl="0"/>
            <a:r>
              <a:rPr lang="en-US" dirty="0"/>
              <a:t>Optional Subtitle</a:t>
            </a:r>
          </a:p>
        </p:txBody>
      </p:sp>
      <p:sp>
        <p:nvSpPr>
          <p:cNvPr id="6" name="Date Placeholder 5"/>
          <p:cNvSpPr>
            <a:spLocks noGrp="1"/>
          </p:cNvSpPr>
          <p:nvPr>
            <p:ph type="dt" sz="half" idx="15"/>
          </p:nvPr>
        </p:nvSpPr>
        <p:spPr>
          <a:xfrm>
            <a:off x="3448969" y="6432462"/>
            <a:ext cx="1253405" cy="182880"/>
          </a:xfrm>
          <a:prstGeom prst="rect">
            <a:avLst/>
          </a:prstGeom>
        </p:spPr>
        <p:txBody>
          <a:bodyPr/>
          <a:lstStyle/>
          <a:p>
            <a:fld id="{0401FD46-EE08-4FEC-B3F1-C1547A48A60C}" type="datetime3">
              <a:rPr lang="en-US" smtClean="0"/>
              <a:t>25 October 2019</a:t>
            </a:fld>
            <a:endParaRPr lang="en-CA" dirty="0"/>
          </a:p>
        </p:txBody>
      </p:sp>
      <p:sp>
        <p:nvSpPr>
          <p:cNvPr id="14" name="Footer Placeholder 13"/>
          <p:cNvSpPr>
            <a:spLocks noGrp="1"/>
          </p:cNvSpPr>
          <p:nvPr>
            <p:ph type="ftr" sz="quarter" idx="16"/>
          </p:nvPr>
        </p:nvSpPr>
        <p:spPr>
          <a:xfrm>
            <a:off x="951904" y="6432462"/>
            <a:ext cx="2422190" cy="182880"/>
          </a:xfrm>
          <a:prstGeom prst="rect">
            <a:avLst/>
          </a:prstGeom>
        </p:spPr>
        <p:txBody>
          <a:bodyPr/>
          <a:lstStyle/>
          <a:p>
            <a:r>
              <a:rPr lang="en-US"/>
              <a:t>Edit Presentation Title in [Insert Tab &gt; Header &amp; Footer]   |</a:t>
            </a:r>
            <a:endParaRPr lang="en-US" dirty="0"/>
          </a:p>
        </p:txBody>
      </p:sp>
      <p:sp>
        <p:nvSpPr>
          <p:cNvPr id="15" name="Slide Number Placeholder 14"/>
          <p:cNvSpPr>
            <a:spLocks noGrp="1"/>
          </p:cNvSpPr>
          <p:nvPr>
            <p:ph type="sldNum" sz="quarter" idx="17"/>
          </p:nvPr>
        </p:nvSpPr>
        <p:spPr/>
        <p:txBody>
          <a:bodyPr/>
          <a:lstStyle/>
          <a:p>
            <a:fld id="{00E6A5BD-C011-4A45-AA3A-201790FB7F2B}" type="slidenum">
              <a:rPr lang="en-CA" smtClean="0"/>
              <a:pPr/>
              <a:t>‹#›</a:t>
            </a:fld>
            <a:endParaRPr lang="en-CA" dirty="0"/>
          </a:p>
        </p:txBody>
      </p:sp>
    </p:spTree>
    <p:extLst>
      <p:ext uri="{BB962C8B-B14F-4D97-AF65-F5344CB8AC3E}">
        <p14:creationId xmlns:p14="http://schemas.microsoft.com/office/powerpoint/2010/main" val="15265188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30357"/>
            <a:ext cx="8080375" cy="76944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435286" y="1575335"/>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8225" y="1013951"/>
            <a:ext cx="8077645" cy="383183"/>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680264" y="1569404"/>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10/25/2019</a:t>
            </a:fld>
            <a:endParaRPr lang="en-US" dirty="0"/>
          </a:p>
        </p:txBody>
      </p:sp>
      <p:sp>
        <p:nvSpPr>
          <p:cNvPr id="14"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5"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58602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668" y="1709739"/>
            <a:ext cx="8511268" cy="2852737"/>
          </a:xfrm>
          <a:prstGeom prst="rect">
            <a:avLst/>
          </a:prstGeo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281668" y="4589464"/>
            <a:ext cx="8511268"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3" name="TextBox 12"/>
          <p:cNvSpPr txBox="1"/>
          <p:nvPr userDrawn="1"/>
        </p:nvSpPr>
        <p:spPr>
          <a:xfrm>
            <a:off x="7491047" y="6323736"/>
            <a:ext cx="1238547" cy="253916"/>
          </a:xfrm>
          <a:prstGeom prst="rect">
            <a:avLst/>
          </a:prstGeom>
          <a:noFill/>
        </p:spPr>
        <p:txBody>
          <a:bodyPr wrap="square" rIns="0" rtlCol="0" anchor="ctr">
            <a:spAutoFit/>
          </a:bodyPr>
          <a:lstStyle/>
          <a:p>
            <a:pPr algn="r"/>
            <a:fld id="{2F0EBD03-6692-8D47-A852-4F4FA7A36340}" type="slidenum">
              <a:rPr lang="en-US" sz="1050" smtClean="0">
                <a:solidFill>
                  <a:schemeClr val="bg1">
                    <a:lumMod val="75000"/>
                  </a:schemeClr>
                </a:solidFill>
                <a:latin typeface="Arial" charset="0"/>
                <a:ea typeface="Arial" charset="0"/>
                <a:cs typeface="Arial" charset="0"/>
              </a:rPr>
              <a:t>‹#›</a:t>
            </a:fld>
            <a:endParaRPr lang="en-US" sz="1050" dirty="0">
              <a:solidFill>
                <a:schemeClr val="bg1">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150488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_Title page (add your own photos)">
    <p:spTree>
      <p:nvGrpSpPr>
        <p:cNvPr id="1" name=""/>
        <p:cNvGrpSpPr/>
        <p:nvPr/>
      </p:nvGrpSpPr>
      <p:grpSpPr>
        <a:xfrm>
          <a:off x="0" y="0"/>
          <a:ext cx="0" cy="0"/>
          <a:chOff x="0" y="0"/>
          <a:chExt cx="0" cy="0"/>
        </a:xfrm>
      </p:grpSpPr>
      <p:sp>
        <p:nvSpPr>
          <p:cNvPr id="10" name="Text Placeholder 11"/>
          <p:cNvSpPr>
            <a:spLocks noGrp="1"/>
          </p:cNvSpPr>
          <p:nvPr>
            <p:ph type="body" sz="quarter" idx="12" hasCustomPrompt="1"/>
          </p:nvPr>
        </p:nvSpPr>
        <p:spPr>
          <a:xfrm>
            <a:off x="2822483" y="5415979"/>
            <a:ext cx="6318542" cy="272647"/>
          </a:xfrm>
          <a:prstGeom prst="rect">
            <a:avLst/>
          </a:prstGeom>
        </p:spPr>
        <p:txBody>
          <a:bodyPr/>
          <a:lstStyle>
            <a:lvl1pPr marL="0" indent="0">
              <a:buNone/>
              <a:defRPr/>
            </a:lvl1pPr>
          </a:lstStyle>
          <a:p>
            <a:pPr lvl="0"/>
            <a:r>
              <a:rPr lang="en-US" dirty="0"/>
              <a:t>Click to edit subtitle</a:t>
            </a:r>
          </a:p>
        </p:txBody>
      </p:sp>
      <p:sp>
        <p:nvSpPr>
          <p:cNvPr id="11" name="Text Placeholder 14"/>
          <p:cNvSpPr>
            <a:spLocks noGrp="1"/>
          </p:cNvSpPr>
          <p:nvPr>
            <p:ph type="body" sz="quarter" idx="13" hasCustomPrompt="1"/>
          </p:nvPr>
        </p:nvSpPr>
        <p:spPr>
          <a:xfrm>
            <a:off x="2808487" y="4847058"/>
            <a:ext cx="6332537" cy="543535"/>
          </a:xfrm>
          <a:prstGeom prst="rect">
            <a:avLst/>
          </a:prstGeom>
        </p:spPr>
        <p:txBody>
          <a:bodyPr>
            <a:normAutofit/>
          </a:bodyPr>
          <a:lstStyle>
            <a:lvl1pPr marL="0" indent="0">
              <a:buNone/>
              <a:defRPr sz="3600" b="1"/>
            </a:lvl1pPr>
          </a:lstStyle>
          <a:p>
            <a:pPr lvl="0"/>
            <a:r>
              <a:rPr lang="en-US" dirty="0"/>
              <a:t>Click to edit title</a:t>
            </a:r>
          </a:p>
        </p:txBody>
      </p:sp>
      <p:sp>
        <p:nvSpPr>
          <p:cNvPr id="19" name="Text Placeholder 11"/>
          <p:cNvSpPr txBox="1">
            <a:spLocks/>
          </p:cNvSpPr>
          <p:nvPr userDrawn="1"/>
        </p:nvSpPr>
        <p:spPr>
          <a:xfrm>
            <a:off x="2881688" y="6338718"/>
            <a:ext cx="6232430"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0290" t="5995" r="4890"/>
          <a:stretch/>
        </p:blipFill>
        <p:spPr>
          <a:xfrm>
            <a:off x="2718274" y="7883"/>
            <a:ext cx="6425726" cy="4765307"/>
          </a:xfrm>
          <a:prstGeom prst="rect">
            <a:avLst/>
          </a:prstGeom>
          <a:ln>
            <a:solidFill>
              <a:schemeClr val="bg1"/>
            </a:solidFill>
          </a:ln>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8617" t="2630" r="18617"/>
          <a:stretch/>
        </p:blipFill>
        <p:spPr>
          <a:xfrm>
            <a:off x="7883" y="7883"/>
            <a:ext cx="2601310" cy="6079952"/>
          </a:xfrm>
          <a:prstGeom prst="rect">
            <a:avLst/>
          </a:prstGeom>
        </p:spPr>
      </p:pic>
    </p:spTree>
    <p:extLst>
      <p:ext uri="{BB962C8B-B14F-4D97-AF65-F5344CB8AC3E}">
        <p14:creationId xmlns:p14="http://schemas.microsoft.com/office/powerpoint/2010/main" val="3792908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7.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30.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5.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066800"/>
            <a:ext cx="7772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3" name="Rectangle 5"/>
          <p:cNvSpPr>
            <a:spLocks noGrp="1" noChangeArrowheads="1"/>
          </p:cNvSpPr>
          <p:nvPr>
            <p:ph type="ftr" sz="quarter" idx="3"/>
          </p:nvPr>
        </p:nvSpPr>
        <p:spPr bwMode="auto">
          <a:xfrm>
            <a:off x="33909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latin typeface="Arial" pitchFamily="34" charset="0"/>
                <a:ea typeface="ＭＳ Ｐゴシック" pitchFamily="40" charset="-128"/>
                <a:cs typeface="Arial" pitchFamily="34" charset="0"/>
              </a:defRPr>
            </a:lvl1pPr>
          </a:lstStyle>
          <a:p>
            <a:pPr>
              <a:defRPr/>
            </a:pPr>
            <a:endParaRPr lang="en-US" altLang="en-US"/>
          </a:p>
        </p:txBody>
      </p:sp>
      <p:sp>
        <p:nvSpPr>
          <p:cNvPr id="6" name="Slide Number Placeholder 5"/>
          <p:cNvSpPr>
            <a:spLocks noGrp="1"/>
          </p:cNvSpPr>
          <p:nvPr>
            <p:ph type="sldNum" sz="quarter" idx="4"/>
          </p:nvPr>
        </p:nvSpPr>
        <p:spPr>
          <a:xfrm>
            <a:off x="304800" y="6324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BA21047-60FF-40DB-BBC8-B325FF67A8F7}" type="slidenum">
              <a:rPr lang="en-US"/>
              <a:pPr>
                <a:defRPr/>
              </a:pPr>
              <a:t>‹#›</a:t>
            </a:fld>
            <a:endParaRPr lang="en-US" dirty="0"/>
          </a:p>
        </p:txBody>
      </p:sp>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30170" y="6096000"/>
            <a:ext cx="2374934" cy="804428"/>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6" r:id="rId5"/>
    <p:sldLayoutId id="2147483695" r:id="rId6"/>
    <p:sldLayoutId id="2147483793" r:id="rId7"/>
    <p:sldLayoutId id="2147483809" r:id="rId8"/>
  </p:sldLayoutIdLst>
  <p:txStyles>
    <p:titleStyle>
      <a:lvl1pPr algn="ctr" rtl="0" eaLnBrk="1" fontAlgn="base" hangingPunct="1">
        <a:spcBef>
          <a:spcPct val="0"/>
        </a:spcBef>
        <a:spcAft>
          <a:spcPct val="0"/>
        </a:spcAft>
        <a:defRPr sz="2400">
          <a:solidFill>
            <a:srgbClr val="336699"/>
          </a:solidFill>
          <a:latin typeface="Arial Black" pitchFamily="34" charset="0"/>
          <a:ea typeface="ＭＳ Ｐゴシック" pitchFamily="40" charset="-128"/>
          <a:cs typeface="ＭＳ Ｐゴシック"/>
        </a:defRPr>
      </a:lvl1pPr>
      <a:lvl2pPr algn="ctr" rtl="0" eaLnBrk="1" fontAlgn="base" hangingPunct="1">
        <a:spcBef>
          <a:spcPct val="0"/>
        </a:spcBef>
        <a:spcAft>
          <a:spcPct val="0"/>
        </a:spcAft>
        <a:defRPr sz="2400">
          <a:solidFill>
            <a:srgbClr val="336699"/>
          </a:solidFill>
          <a:latin typeface="Arial Black" pitchFamily="34" charset="0"/>
          <a:ea typeface="ＭＳ Ｐゴシック" pitchFamily="40" charset="-128"/>
          <a:cs typeface="ＭＳ Ｐゴシック"/>
        </a:defRPr>
      </a:lvl2pPr>
      <a:lvl3pPr algn="ctr" rtl="0" eaLnBrk="1" fontAlgn="base" hangingPunct="1">
        <a:spcBef>
          <a:spcPct val="0"/>
        </a:spcBef>
        <a:spcAft>
          <a:spcPct val="0"/>
        </a:spcAft>
        <a:defRPr sz="2400">
          <a:solidFill>
            <a:srgbClr val="336699"/>
          </a:solidFill>
          <a:latin typeface="Arial Black" pitchFamily="34" charset="0"/>
          <a:ea typeface="ＭＳ Ｐゴシック" pitchFamily="40" charset="-128"/>
          <a:cs typeface="ＭＳ Ｐゴシック"/>
        </a:defRPr>
      </a:lvl3pPr>
      <a:lvl4pPr algn="ctr" rtl="0" eaLnBrk="1" fontAlgn="base" hangingPunct="1">
        <a:spcBef>
          <a:spcPct val="0"/>
        </a:spcBef>
        <a:spcAft>
          <a:spcPct val="0"/>
        </a:spcAft>
        <a:defRPr sz="2400">
          <a:solidFill>
            <a:srgbClr val="336699"/>
          </a:solidFill>
          <a:latin typeface="Arial Black" pitchFamily="34" charset="0"/>
          <a:ea typeface="ＭＳ Ｐゴシック" pitchFamily="40" charset="-128"/>
          <a:cs typeface="ＭＳ Ｐゴシック"/>
        </a:defRPr>
      </a:lvl4pPr>
      <a:lvl5pPr algn="ctr" rtl="0" eaLnBrk="1" fontAlgn="base" hangingPunct="1">
        <a:spcBef>
          <a:spcPct val="0"/>
        </a:spcBef>
        <a:spcAft>
          <a:spcPct val="0"/>
        </a:spcAft>
        <a:defRPr sz="2400">
          <a:solidFill>
            <a:srgbClr val="336699"/>
          </a:solidFill>
          <a:latin typeface="Arial Black" pitchFamily="34" charset="0"/>
          <a:ea typeface="ＭＳ Ｐゴシック" pitchFamily="40" charset="-128"/>
          <a:cs typeface="ＭＳ Ｐゴシック"/>
        </a:defRPr>
      </a:lvl5pPr>
      <a:lvl6pPr marL="457200" algn="ctr" rtl="0" eaLnBrk="1" fontAlgn="base" hangingPunct="1">
        <a:spcBef>
          <a:spcPct val="0"/>
        </a:spcBef>
        <a:spcAft>
          <a:spcPct val="0"/>
        </a:spcAft>
        <a:defRPr sz="4400">
          <a:solidFill>
            <a:schemeClr val="tx2"/>
          </a:solidFill>
          <a:latin typeface="Times" charset="0"/>
          <a:ea typeface="ＭＳ Ｐゴシック" pitchFamily="40" charset="-128"/>
        </a:defRPr>
      </a:lvl6pPr>
      <a:lvl7pPr marL="914400" algn="ctr" rtl="0" eaLnBrk="1" fontAlgn="base" hangingPunct="1">
        <a:spcBef>
          <a:spcPct val="0"/>
        </a:spcBef>
        <a:spcAft>
          <a:spcPct val="0"/>
        </a:spcAft>
        <a:defRPr sz="4400">
          <a:solidFill>
            <a:schemeClr val="tx2"/>
          </a:solidFill>
          <a:latin typeface="Times" charset="0"/>
          <a:ea typeface="ＭＳ Ｐゴシック" pitchFamily="40" charset="-128"/>
        </a:defRPr>
      </a:lvl7pPr>
      <a:lvl8pPr marL="1371600" algn="ctr" rtl="0" eaLnBrk="1" fontAlgn="base" hangingPunct="1">
        <a:spcBef>
          <a:spcPct val="0"/>
        </a:spcBef>
        <a:spcAft>
          <a:spcPct val="0"/>
        </a:spcAft>
        <a:defRPr sz="4400">
          <a:solidFill>
            <a:schemeClr val="tx2"/>
          </a:solidFill>
          <a:latin typeface="Times" charset="0"/>
          <a:ea typeface="ＭＳ Ｐゴシック" pitchFamily="40" charset="-128"/>
        </a:defRPr>
      </a:lvl8pPr>
      <a:lvl9pPr marL="1828800" algn="ctr" rtl="0" eaLnBrk="1" fontAlgn="base" hangingPunct="1">
        <a:spcBef>
          <a:spcPct val="0"/>
        </a:spcBef>
        <a:spcAft>
          <a:spcPct val="0"/>
        </a:spcAft>
        <a:defRPr sz="4400">
          <a:solidFill>
            <a:schemeClr val="tx2"/>
          </a:solidFill>
          <a:latin typeface="Times" charset="0"/>
          <a:ea typeface="ＭＳ Ｐゴシック" pitchFamily="40" charset="-128"/>
        </a:defRPr>
      </a:lvl9pPr>
    </p:titleStyle>
    <p:bodyStyle>
      <a:lvl1pPr marL="342900" indent="-342900" algn="l" rtl="0" eaLnBrk="1" fontAlgn="base" hangingPunct="1">
        <a:spcBef>
          <a:spcPct val="20000"/>
        </a:spcBef>
        <a:spcAft>
          <a:spcPct val="0"/>
        </a:spcAft>
        <a:buFont typeface="Arial" charset="0"/>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Wingdings" pitchFamily="2" charset="2"/>
        <a:buChar char="§"/>
        <a:defRPr sz="20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flipV="1">
            <a:off x="2708039" y="6155766"/>
            <a:ext cx="6450902" cy="182880"/>
          </a:xfrm>
          <a:prstGeom prst="rect">
            <a:avLst/>
          </a:prstGeom>
          <a:solidFill>
            <a:srgbClr val="0055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endParaRPr>
          </a:p>
        </p:txBody>
      </p:sp>
      <p:sp>
        <p:nvSpPr>
          <p:cNvPr id="3" name="Text Placeholder 2"/>
          <p:cNvSpPr>
            <a:spLocks noGrp="1"/>
          </p:cNvSpPr>
          <p:nvPr>
            <p:ph type="body" idx="1"/>
          </p:nvPr>
        </p:nvSpPr>
        <p:spPr>
          <a:xfrm>
            <a:off x="130729" y="698500"/>
            <a:ext cx="8870870" cy="52675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4"/>
          </p:nvPr>
        </p:nvSpPr>
        <p:spPr>
          <a:xfrm>
            <a:off x="6891872" y="6389969"/>
            <a:ext cx="2133600" cy="365125"/>
          </a:xfrm>
          <a:prstGeom prst="rect">
            <a:avLst/>
          </a:prstGeom>
        </p:spPr>
        <p:txBody>
          <a:bodyPr vert="horz" lIns="91440" tIns="45720" rIns="91440" bIns="45720" rtlCol="0" anchor="ctr"/>
          <a:lstStyle>
            <a:lvl1pPr algn="r">
              <a:defRPr sz="1200" b="0">
                <a:solidFill>
                  <a:schemeClr val="bg2"/>
                </a:solidFill>
              </a:defRPr>
            </a:lvl1pPr>
          </a:lstStyle>
          <a:p>
            <a:pPr defTabSz="457200"/>
            <a:fld id="{DF6CD61D-383B-8C4C-A586-A9FA29BEA8BE}" type="slidenum">
              <a:rPr lang="en-US" smtClean="0">
                <a:solidFill>
                  <a:srgbClr val="005581"/>
                </a:solidFill>
              </a:rPr>
              <a:pPr defTabSz="457200"/>
              <a:t>‹#›</a:t>
            </a:fld>
            <a:endParaRPr lang="en-US" dirty="0">
              <a:solidFill>
                <a:srgbClr val="005581"/>
              </a:solidFill>
            </a:endParaRPr>
          </a:p>
        </p:txBody>
      </p:sp>
      <p:sp>
        <p:nvSpPr>
          <p:cNvPr id="8" name="Rectangle 7"/>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descr="UCPath Logo Grey.png"/>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64351" y="6397933"/>
            <a:ext cx="1913643" cy="350265"/>
          </a:xfrm>
          <a:prstGeom prst="rect">
            <a:avLst/>
          </a:prstGeom>
        </p:spPr>
      </p:pic>
      <p:sp>
        <p:nvSpPr>
          <p:cNvPr id="7" name="Rectangle 6"/>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flipV="1">
            <a:off x="1" y="6155766"/>
            <a:ext cx="2633890" cy="182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3019097" y="6501198"/>
            <a:ext cx="2388475" cy="261610"/>
          </a:xfrm>
          <a:prstGeom prst="rect">
            <a:avLst/>
          </a:prstGeom>
          <a:noFill/>
        </p:spPr>
        <p:txBody>
          <a:bodyPr wrap="square" rtlCol="0">
            <a:spAutoFit/>
          </a:bodyPr>
          <a:lstStyle/>
          <a:p>
            <a:pPr defTabSz="457200"/>
            <a:r>
              <a:rPr lang="en-US" sz="1100" i="1" dirty="0">
                <a:solidFill>
                  <a:prstClr val="black">
                    <a:lumMod val="65000"/>
                    <a:lumOff val="35000"/>
                  </a:prstClr>
                </a:solidFill>
              </a:rPr>
              <a:t>Founded on Service, Built on Trust</a:t>
            </a:r>
          </a:p>
        </p:txBody>
      </p:sp>
    </p:spTree>
    <p:extLst>
      <p:ext uri="{BB962C8B-B14F-4D97-AF65-F5344CB8AC3E}">
        <p14:creationId xmlns:p14="http://schemas.microsoft.com/office/powerpoint/2010/main" val="4292415487"/>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hf hdr="0" ftr="0" dt="0"/>
  <p:txStyles>
    <p:titleStyle>
      <a:lvl1pPr algn="l" defTabSz="457200" rtl="0" eaLnBrk="1" latinLnBrk="0" hangingPunct="1">
        <a:spcBef>
          <a:spcPct val="0"/>
        </a:spcBef>
        <a:buNone/>
        <a:defRPr sz="2400" b="0" i="0" kern="1200">
          <a:solidFill>
            <a:srgbClr val="000000"/>
          </a:solidFill>
          <a:latin typeface="Arial"/>
          <a:ea typeface="+mj-ea"/>
          <a:cs typeface="Kievit Offc Pro Medium"/>
        </a:defRPr>
      </a:lvl1pPr>
    </p:titleStyle>
    <p:bodyStyle>
      <a:lvl1pPr marL="342900" indent="-342900" algn="l" defTabSz="457200" rtl="0" eaLnBrk="1" latinLnBrk="0" hangingPunct="1">
        <a:lnSpc>
          <a:spcPct val="100000"/>
        </a:lnSpc>
        <a:spcBef>
          <a:spcPts val="0"/>
        </a:spcBef>
        <a:spcAft>
          <a:spcPts val="1200"/>
        </a:spcAft>
        <a:buFont typeface="Wingdings" charset="2"/>
        <a:buChar char="§"/>
        <a:defRPr sz="2000" b="0" i="0" kern="1200">
          <a:solidFill>
            <a:srgbClr val="000000"/>
          </a:solidFill>
          <a:latin typeface="Arial"/>
          <a:ea typeface="+mn-ea"/>
          <a:cs typeface="Arial"/>
        </a:defRPr>
      </a:lvl1pPr>
      <a:lvl2pPr marL="742950" indent="-285750" algn="l" defTabSz="457200" rtl="0" eaLnBrk="1" latinLnBrk="0" hangingPunct="1">
        <a:lnSpc>
          <a:spcPct val="100000"/>
        </a:lnSpc>
        <a:spcBef>
          <a:spcPts val="0"/>
        </a:spcBef>
        <a:spcAft>
          <a:spcPts val="1200"/>
        </a:spcAft>
        <a:buFont typeface="Arial"/>
        <a:buChar char="–"/>
        <a:defRPr sz="1600" b="0" i="0" kern="1200">
          <a:solidFill>
            <a:srgbClr val="000000"/>
          </a:solidFill>
          <a:latin typeface="Arial"/>
          <a:ea typeface="+mn-ea"/>
          <a:cs typeface="Arial"/>
        </a:defRPr>
      </a:lvl2pPr>
      <a:lvl3pPr marL="1143000" indent="-228600" algn="l" defTabSz="457200" rtl="0" eaLnBrk="1" latinLnBrk="0" hangingPunct="1">
        <a:lnSpc>
          <a:spcPct val="100000"/>
        </a:lnSpc>
        <a:spcBef>
          <a:spcPts val="0"/>
        </a:spcBef>
        <a:spcAft>
          <a:spcPts val="1200"/>
        </a:spcAft>
        <a:buFont typeface="Arial"/>
        <a:buChar char="•"/>
        <a:defRPr sz="1400" b="0" i="0" kern="1200">
          <a:solidFill>
            <a:srgbClr val="000000"/>
          </a:solidFill>
          <a:latin typeface="Arial"/>
          <a:ea typeface="+mn-ea"/>
          <a:cs typeface="Arial"/>
        </a:defRPr>
      </a:lvl3pPr>
      <a:lvl4pPr marL="1600200" indent="-228600" algn="l" defTabSz="457200" rtl="0" eaLnBrk="1" latinLnBrk="0" hangingPunct="1">
        <a:lnSpc>
          <a:spcPct val="100000"/>
        </a:lnSpc>
        <a:spcBef>
          <a:spcPts val="0"/>
        </a:spcBef>
        <a:spcAft>
          <a:spcPts val="1200"/>
        </a:spcAft>
        <a:buFont typeface="Arial"/>
        <a:buChar char="–"/>
        <a:defRPr sz="1200" b="0" i="0" kern="1200">
          <a:solidFill>
            <a:srgbClr val="666666"/>
          </a:solidFill>
          <a:latin typeface="Arial"/>
          <a:ea typeface="+mn-ea"/>
          <a:cs typeface="Arial"/>
        </a:defRPr>
      </a:lvl4pPr>
      <a:lvl5pPr marL="2057400" indent="-228600" algn="l" defTabSz="457200" rtl="0" eaLnBrk="1" latinLnBrk="0" hangingPunct="1">
        <a:lnSpc>
          <a:spcPct val="100000"/>
        </a:lnSpc>
        <a:spcBef>
          <a:spcPts val="0"/>
        </a:spcBef>
        <a:spcAft>
          <a:spcPts val="1200"/>
        </a:spcAft>
        <a:buFont typeface="Arial"/>
        <a:buChar char="»"/>
        <a:defRPr sz="12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20675" y="152400"/>
            <a:ext cx="85296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91430" bIns="0" numCol="1" anchor="b" anchorCtr="0" compatLnSpc="1">
            <a:prstTxWarp prst="textNoShape">
              <a:avLst/>
            </a:prstTxWarp>
          </a:bodyPr>
          <a:lstStyle/>
          <a:p>
            <a:pPr lvl="0"/>
            <a:endParaRPr lang="en-US" altLang="en-US"/>
          </a:p>
        </p:txBody>
      </p:sp>
      <p:sp>
        <p:nvSpPr>
          <p:cNvPr id="2051" name="Text Placeholder 2"/>
          <p:cNvSpPr>
            <a:spLocks noGrp="1"/>
          </p:cNvSpPr>
          <p:nvPr>
            <p:ph type="body" idx="1"/>
          </p:nvPr>
        </p:nvSpPr>
        <p:spPr bwMode="auto">
          <a:xfrm>
            <a:off x="317500" y="1608138"/>
            <a:ext cx="85185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Slide Number Placeholder 5"/>
          <p:cNvSpPr>
            <a:spLocks noGrp="1"/>
          </p:cNvSpPr>
          <p:nvPr>
            <p:ph type="sldNum" sz="quarter" idx="4"/>
          </p:nvPr>
        </p:nvSpPr>
        <p:spPr>
          <a:xfrm>
            <a:off x="320675" y="6291263"/>
            <a:ext cx="238125" cy="365125"/>
          </a:xfrm>
          <a:prstGeom prst="rect">
            <a:avLst/>
          </a:prstGeom>
          <a:ln>
            <a:noFill/>
          </a:ln>
        </p:spPr>
        <p:txBody>
          <a:bodyPr lIns="0" tIns="0" rIns="0" bIns="0" anchor="ctr" anchorCtr="0"/>
          <a:lstStyle>
            <a:lvl1pPr algn="l" defTabSz="457151" eaLnBrk="1" fontAlgn="auto" hangingPunct="1">
              <a:spcBef>
                <a:spcPts val="0"/>
              </a:spcBef>
              <a:spcAft>
                <a:spcPts val="0"/>
              </a:spcAft>
              <a:defRPr sz="1000" smtClean="0">
                <a:solidFill>
                  <a:srgbClr val="101D3A"/>
                </a:solidFill>
                <a:latin typeface="+mn-lt"/>
              </a:defRPr>
            </a:lvl1pPr>
          </a:lstStyle>
          <a:p>
            <a:pPr>
              <a:defRPr/>
            </a:pPr>
            <a:fld id="{B5443B3E-C7BA-AD42-A926-F10FE76DEDC0}" type="slidenum">
              <a:rPr lang="en-US"/>
              <a:pPr>
                <a:defRPr/>
              </a:pPr>
              <a:t>‹#›</a:t>
            </a:fld>
            <a:endParaRPr lang="en-US" dirty="0"/>
          </a:p>
        </p:txBody>
      </p:sp>
      <p:pic>
        <p:nvPicPr>
          <p:cNvPr id="2054" name="Picture 6"/>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620102" y="6184986"/>
            <a:ext cx="1894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93914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dt="0"/>
  <p:txStyles>
    <p:titleStyle>
      <a:lvl1pPr algn="l" defTabSz="455613" rtl="0" fontAlgn="base">
        <a:lnSpc>
          <a:spcPts val="3000"/>
        </a:lnSpc>
        <a:spcBef>
          <a:spcPct val="0"/>
        </a:spcBef>
        <a:spcAft>
          <a:spcPct val="0"/>
        </a:spcAft>
        <a:defRPr sz="2800" kern="1200">
          <a:solidFill>
            <a:srgbClr val="007DBA"/>
          </a:solidFill>
          <a:latin typeface="Arial"/>
          <a:ea typeface="+mj-ea"/>
          <a:cs typeface="+mj-cs"/>
        </a:defRPr>
      </a:lvl1pPr>
      <a:lvl2pPr algn="l" defTabSz="455613" rtl="0" fontAlgn="base">
        <a:lnSpc>
          <a:spcPts val="3000"/>
        </a:lnSpc>
        <a:spcBef>
          <a:spcPct val="0"/>
        </a:spcBef>
        <a:spcAft>
          <a:spcPct val="0"/>
        </a:spcAft>
        <a:defRPr sz="2800">
          <a:solidFill>
            <a:srgbClr val="007DBA"/>
          </a:solidFill>
          <a:latin typeface="Arial" charset="0"/>
        </a:defRPr>
      </a:lvl2pPr>
      <a:lvl3pPr algn="l" defTabSz="455613" rtl="0" fontAlgn="base">
        <a:lnSpc>
          <a:spcPts val="3000"/>
        </a:lnSpc>
        <a:spcBef>
          <a:spcPct val="0"/>
        </a:spcBef>
        <a:spcAft>
          <a:spcPct val="0"/>
        </a:spcAft>
        <a:defRPr sz="2800">
          <a:solidFill>
            <a:srgbClr val="007DBA"/>
          </a:solidFill>
          <a:latin typeface="Arial" charset="0"/>
        </a:defRPr>
      </a:lvl3pPr>
      <a:lvl4pPr algn="l" defTabSz="455613" rtl="0" fontAlgn="base">
        <a:lnSpc>
          <a:spcPts val="3000"/>
        </a:lnSpc>
        <a:spcBef>
          <a:spcPct val="0"/>
        </a:spcBef>
        <a:spcAft>
          <a:spcPct val="0"/>
        </a:spcAft>
        <a:defRPr sz="2800">
          <a:solidFill>
            <a:srgbClr val="007DBA"/>
          </a:solidFill>
          <a:latin typeface="Arial" charset="0"/>
        </a:defRPr>
      </a:lvl4pPr>
      <a:lvl5pPr algn="l" defTabSz="455613" rtl="0" fontAlgn="base">
        <a:lnSpc>
          <a:spcPts val="3000"/>
        </a:lnSpc>
        <a:spcBef>
          <a:spcPct val="0"/>
        </a:spcBef>
        <a:spcAft>
          <a:spcPct val="0"/>
        </a:spcAft>
        <a:defRPr sz="2800">
          <a:solidFill>
            <a:srgbClr val="007DBA"/>
          </a:solidFill>
          <a:latin typeface="Arial" charset="0"/>
        </a:defRPr>
      </a:lvl5pPr>
      <a:lvl6pPr marL="457200" algn="l" defTabSz="455613" rtl="0" fontAlgn="base">
        <a:lnSpc>
          <a:spcPts val="3000"/>
        </a:lnSpc>
        <a:spcBef>
          <a:spcPct val="0"/>
        </a:spcBef>
        <a:spcAft>
          <a:spcPct val="0"/>
        </a:spcAft>
        <a:defRPr sz="2800">
          <a:solidFill>
            <a:srgbClr val="007DBA"/>
          </a:solidFill>
          <a:latin typeface="Arial" charset="0"/>
        </a:defRPr>
      </a:lvl6pPr>
      <a:lvl7pPr marL="914400" algn="l" defTabSz="455613" rtl="0" fontAlgn="base">
        <a:lnSpc>
          <a:spcPts val="3000"/>
        </a:lnSpc>
        <a:spcBef>
          <a:spcPct val="0"/>
        </a:spcBef>
        <a:spcAft>
          <a:spcPct val="0"/>
        </a:spcAft>
        <a:defRPr sz="2800">
          <a:solidFill>
            <a:srgbClr val="007DBA"/>
          </a:solidFill>
          <a:latin typeface="Arial" charset="0"/>
        </a:defRPr>
      </a:lvl7pPr>
      <a:lvl8pPr marL="1371600" algn="l" defTabSz="455613" rtl="0" fontAlgn="base">
        <a:lnSpc>
          <a:spcPts val="3000"/>
        </a:lnSpc>
        <a:spcBef>
          <a:spcPct val="0"/>
        </a:spcBef>
        <a:spcAft>
          <a:spcPct val="0"/>
        </a:spcAft>
        <a:defRPr sz="2800">
          <a:solidFill>
            <a:srgbClr val="007DBA"/>
          </a:solidFill>
          <a:latin typeface="Arial" charset="0"/>
        </a:defRPr>
      </a:lvl8pPr>
      <a:lvl9pPr marL="1828800" algn="l" defTabSz="455613" rtl="0" fontAlgn="base">
        <a:lnSpc>
          <a:spcPts val="3000"/>
        </a:lnSpc>
        <a:spcBef>
          <a:spcPct val="0"/>
        </a:spcBef>
        <a:spcAft>
          <a:spcPct val="0"/>
        </a:spcAft>
        <a:defRPr sz="2800">
          <a:solidFill>
            <a:srgbClr val="007DBA"/>
          </a:solidFill>
          <a:latin typeface="Arial" charset="0"/>
        </a:defRPr>
      </a:lvl9pPr>
    </p:titleStyle>
    <p:bodyStyle>
      <a:lvl1pPr marL="341313" indent="-341313" algn="l" defTabSz="455613" rtl="0" fontAlgn="base">
        <a:lnSpc>
          <a:spcPct val="90000"/>
        </a:lnSpc>
        <a:spcBef>
          <a:spcPts val="600"/>
        </a:spcBef>
        <a:spcAft>
          <a:spcPts val="800"/>
        </a:spcAft>
        <a:buFont typeface="Arial" charset="0"/>
        <a:buChar char="•"/>
        <a:defRPr sz="1600" kern="1200">
          <a:solidFill>
            <a:schemeClr val="tx2"/>
          </a:solidFill>
          <a:latin typeface="Arial"/>
          <a:ea typeface="+mn-ea"/>
          <a:cs typeface="+mn-cs"/>
        </a:defRPr>
      </a:lvl1pPr>
      <a:lvl2pPr marL="741363" indent="-284163" algn="l" defTabSz="455613" rtl="0" fontAlgn="base">
        <a:lnSpc>
          <a:spcPct val="90000"/>
        </a:lnSpc>
        <a:spcBef>
          <a:spcPts val="600"/>
        </a:spcBef>
        <a:spcAft>
          <a:spcPts val="800"/>
        </a:spcAft>
        <a:buFont typeface="Arial" charset="0"/>
        <a:buChar char="•"/>
        <a:defRPr sz="1600" kern="1200">
          <a:solidFill>
            <a:schemeClr val="tx2"/>
          </a:solidFill>
          <a:latin typeface="Arial"/>
          <a:ea typeface="+mn-ea"/>
          <a:cs typeface="+mn-cs"/>
        </a:defRPr>
      </a:lvl2pPr>
      <a:lvl3pPr marL="1141413" indent="-227013" algn="l" defTabSz="455613" rtl="0" fontAlgn="base">
        <a:lnSpc>
          <a:spcPct val="90000"/>
        </a:lnSpc>
        <a:spcBef>
          <a:spcPts val="600"/>
        </a:spcBef>
        <a:spcAft>
          <a:spcPts val="800"/>
        </a:spcAft>
        <a:buFont typeface="Arial" charset="0"/>
        <a:buChar char="•"/>
        <a:defRPr sz="1500" kern="1200">
          <a:solidFill>
            <a:schemeClr val="tx2"/>
          </a:solidFill>
          <a:latin typeface="Arial"/>
          <a:ea typeface="+mn-ea"/>
          <a:cs typeface="+mn-cs"/>
        </a:defRPr>
      </a:lvl3pPr>
      <a:lvl4pPr marL="1598613" indent="-227013" algn="l" defTabSz="455613" rtl="0" fontAlgn="base">
        <a:lnSpc>
          <a:spcPct val="90000"/>
        </a:lnSpc>
        <a:spcBef>
          <a:spcPts val="600"/>
        </a:spcBef>
        <a:spcAft>
          <a:spcPts val="800"/>
        </a:spcAft>
        <a:buFont typeface="Arial" charset="0"/>
        <a:buChar char="•"/>
        <a:defRPr sz="1300" kern="1200">
          <a:solidFill>
            <a:schemeClr val="tx2"/>
          </a:solidFill>
          <a:latin typeface="Arial"/>
          <a:ea typeface="+mn-ea"/>
          <a:cs typeface="+mn-cs"/>
        </a:defRPr>
      </a:lvl4pPr>
      <a:lvl5pPr marL="2055813" indent="-227013" algn="l" defTabSz="455613" rtl="0" fontAlgn="base">
        <a:lnSpc>
          <a:spcPct val="90000"/>
        </a:lnSpc>
        <a:spcBef>
          <a:spcPts val="600"/>
        </a:spcBef>
        <a:spcAft>
          <a:spcPts val="800"/>
        </a:spcAft>
        <a:buFont typeface="Arial" charset="0"/>
        <a:buChar char="•"/>
        <a:defRPr sz="1200" kern="1200">
          <a:solidFill>
            <a:schemeClr val="tx2"/>
          </a:solidFill>
          <a:latin typeface="Arial"/>
          <a:ea typeface="+mn-ea"/>
          <a:cs typeface="+mn-cs"/>
        </a:defRPr>
      </a:lvl5pPr>
      <a:lvl6pPr marL="2514332" indent="-228576" algn="l" defTabSz="457151" rtl="0" eaLnBrk="1" latinLnBrk="0" hangingPunct="1">
        <a:spcBef>
          <a:spcPct val="20000"/>
        </a:spcBef>
        <a:buFont typeface="Arial"/>
        <a:buChar char="•"/>
        <a:defRPr sz="2000" kern="1200">
          <a:solidFill>
            <a:schemeClr val="tx1"/>
          </a:solidFill>
          <a:latin typeface="+mn-lt"/>
          <a:ea typeface="+mn-ea"/>
          <a:cs typeface="+mn-cs"/>
        </a:defRPr>
      </a:lvl6pPr>
      <a:lvl7pPr marL="2971484" indent="-228576" algn="l" defTabSz="457151" rtl="0" eaLnBrk="1" latinLnBrk="0" hangingPunct="1">
        <a:spcBef>
          <a:spcPct val="20000"/>
        </a:spcBef>
        <a:buFont typeface="Arial"/>
        <a:buChar char="•"/>
        <a:defRPr sz="2000" kern="1200">
          <a:solidFill>
            <a:schemeClr val="tx1"/>
          </a:solidFill>
          <a:latin typeface="+mn-lt"/>
          <a:ea typeface="+mn-ea"/>
          <a:cs typeface="+mn-cs"/>
        </a:defRPr>
      </a:lvl7pPr>
      <a:lvl8pPr marL="3428636" indent="-228576" algn="l" defTabSz="457151" rtl="0" eaLnBrk="1" latinLnBrk="0" hangingPunct="1">
        <a:spcBef>
          <a:spcPct val="20000"/>
        </a:spcBef>
        <a:buFont typeface="Arial"/>
        <a:buChar char="•"/>
        <a:defRPr sz="2000" kern="1200">
          <a:solidFill>
            <a:schemeClr val="tx1"/>
          </a:solidFill>
          <a:latin typeface="+mn-lt"/>
          <a:ea typeface="+mn-ea"/>
          <a:cs typeface="+mn-cs"/>
        </a:defRPr>
      </a:lvl8pPr>
      <a:lvl9pPr marL="3885787" indent="-228576" algn="l" defTabSz="4571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4" algn="l" defTabSz="457151" rtl="0" eaLnBrk="1" latinLnBrk="0" hangingPunct="1">
        <a:defRPr sz="1800" kern="1200">
          <a:solidFill>
            <a:schemeClr val="tx1"/>
          </a:solidFill>
          <a:latin typeface="+mn-lt"/>
          <a:ea typeface="+mn-ea"/>
          <a:cs typeface="+mn-cs"/>
        </a:defRPr>
      </a:lvl4pPr>
      <a:lvl5pPr marL="1828606" algn="l" defTabSz="457151" rtl="0" eaLnBrk="1" latinLnBrk="0" hangingPunct="1">
        <a:defRPr sz="1800" kern="1200">
          <a:solidFill>
            <a:schemeClr val="tx1"/>
          </a:solidFill>
          <a:latin typeface="+mn-lt"/>
          <a:ea typeface="+mn-ea"/>
          <a:cs typeface="+mn-cs"/>
        </a:defRPr>
      </a:lvl5pPr>
      <a:lvl6pPr marL="2285757" algn="l" defTabSz="457151" rtl="0" eaLnBrk="1" latinLnBrk="0" hangingPunct="1">
        <a:defRPr sz="1800" kern="1200">
          <a:solidFill>
            <a:schemeClr val="tx1"/>
          </a:solidFill>
          <a:latin typeface="+mn-lt"/>
          <a:ea typeface="+mn-ea"/>
          <a:cs typeface="+mn-cs"/>
        </a:defRPr>
      </a:lvl6pPr>
      <a:lvl7pPr marL="2742908" algn="l" defTabSz="457151" rtl="0" eaLnBrk="1" latinLnBrk="0" hangingPunct="1">
        <a:defRPr sz="1800" kern="1200">
          <a:solidFill>
            <a:schemeClr val="tx1"/>
          </a:solidFill>
          <a:latin typeface="+mn-lt"/>
          <a:ea typeface="+mn-ea"/>
          <a:cs typeface="+mn-cs"/>
        </a:defRPr>
      </a:lvl7pPr>
      <a:lvl8pPr marL="3200060" algn="l" defTabSz="457151" rtl="0" eaLnBrk="1" latinLnBrk="0" hangingPunct="1">
        <a:defRPr sz="1800" kern="1200">
          <a:solidFill>
            <a:schemeClr val="tx1"/>
          </a:solidFill>
          <a:latin typeface="+mn-lt"/>
          <a:ea typeface="+mn-ea"/>
          <a:cs typeface="+mn-cs"/>
        </a:defRPr>
      </a:lvl8pPr>
      <a:lvl9pPr marL="3657211" algn="l" defTabSz="45715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457200"/>
            <a:ext cx="8229600" cy="661720"/>
          </a:xfrm>
          <a:prstGeom prst="rect">
            <a:avLst/>
          </a:prstGeom>
        </p:spPr>
        <p:txBody>
          <a:bodyPr vert="horz" lIns="0" tIns="0" rIns="91440" bIns="45720" rtlCol="0" anchor="t" anchorCtr="0">
            <a:spAutoFit/>
          </a:bodyPr>
          <a:lstStyle/>
          <a:p>
            <a:r>
              <a:rPr lang="en-US" dirty="0"/>
              <a:t>Click to edit Master title style</a:t>
            </a:r>
          </a:p>
        </p:txBody>
      </p:sp>
      <p:sp>
        <p:nvSpPr>
          <p:cNvPr id="8" name="Text Placeholder 2"/>
          <p:cNvSpPr>
            <a:spLocks noGrp="1"/>
          </p:cNvSpPr>
          <p:nvPr>
            <p:ph type="body" idx="1"/>
          </p:nvPr>
        </p:nvSpPr>
        <p:spPr>
          <a:xfrm>
            <a:off x="457200" y="2167128"/>
            <a:ext cx="8229600" cy="3621197"/>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069186"/>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hf hdr="0" ftr="0"/>
  <p:txStyles>
    <p:title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p:titleStyle>
    <p:bodyStyle>
      <a:lvl1pPr marL="342900" indent="-342900" algn="l" defTabSz="457200" rtl="0" eaLnBrk="1" latinLnBrk="0" hangingPunct="1">
        <a:spcBef>
          <a:spcPct val="20000"/>
        </a:spcBef>
        <a:buFont typeface="Arial"/>
        <a:buChar char="•"/>
        <a:defRPr sz="2000" b="0" i="0" kern="1200">
          <a:solidFill>
            <a:srgbClr val="666666"/>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848600" y="6356359"/>
            <a:ext cx="838200" cy="321710"/>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A60A826-9B03-F847-9FCE-59D121E28653}" type="slidenum">
              <a:rPr lang="en-US" smtClean="0"/>
              <a:pPr>
                <a:defRPr/>
              </a:pPr>
              <a:t>‹#›</a:t>
            </a:fld>
            <a:endParaRPr lang="en-US"/>
          </a:p>
        </p:txBody>
      </p:sp>
      <p:sp>
        <p:nvSpPr>
          <p:cNvPr id="7" name="Rectangle 6">
            <a:extLst>
              <a:ext uri="{FF2B5EF4-FFF2-40B4-BE49-F238E27FC236}">
                <a16:creationId xmlns:a16="http://schemas.microsoft.com/office/drawing/2014/main" id="{64EAE231-5867-594A-BBE4-A87619EA2774}"/>
              </a:ext>
            </a:extLst>
          </p:cNvPr>
          <p:cNvSpPr/>
          <p:nvPr userDrawn="1"/>
        </p:nvSpPr>
        <p:spPr>
          <a:xfrm>
            <a:off x="2819400" y="6413956"/>
            <a:ext cx="4774096" cy="215444"/>
          </a:xfrm>
          <a:prstGeom prst="rect">
            <a:avLst/>
          </a:prstGeom>
        </p:spPr>
        <p:txBody>
          <a:bodyPr wrap="square">
            <a:spAutoFit/>
          </a:bodyPr>
          <a:lstStyle/>
          <a:p>
            <a:pPr marR="228600">
              <a:tabLst>
                <a:tab pos="2743200" algn="ctr"/>
                <a:tab pos="5486400" algn="r"/>
              </a:tabLst>
            </a:pPr>
            <a:r>
              <a:rPr lang="en-US" sz="800" dirty="0">
                <a:solidFill>
                  <a:srgbClr val="000000"/>
                </a:solidFill>
                <a:latin typeface="+mj-lt"/>
                <a:ea typeface="Arial" charset="0"/>
              </a:rPr>
              <a:t>Confidential &amp; Proprietary ©2018 The Regents of the University of California. All Rights Reserved.</a:t>
            </a:r>
            <a:endParaRPr lang="en-US" sz="800" dirty="0">
              <a:effectLst/>
              <a:latin typeface="+mj-lt"/>
              <a:ea typeface="Arial" charset="0"/>
            </a:endParaRPr>
          </a:p>
        </p:txBody>
      </p:sp>
      <p:pic>
        <p:nvPicPr>
          <p:cNvPr id="5" name="Picture 4">
            <a:extLst>
              <a:ext uri="{FF2B5EF4-FFF2-40B4-BE49-F238E27FC236}">
                <a16:creationId xmlns:a16="http://schemas.microsoft.com/office/drawing/2014/main" id="{BA17CE2E-0708-6D4D-8F77-EF8631E84B0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533400" y="6221939"/>
            <a:ext cx="518172" cy="514840"/>
          </a:xfrm>
          <a:prstGeom prst="rect">
            <a:avLst/>
          </a:prstGeom>
        </p:spPr>
      </p:pic>
    </p:spTree>
    <p:extLst>
      <p:ext uri="{BB962C8B-B14F-4D97-AF65-F5344CB8AC3E}">
        <p14:creationId xmlns:p14="http://schemas.microsoft.com/office/powerpoint/2010/main" val="70176090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mailto:tom.andriola@ucop.edu"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2.xml"/><Relationship Id="rId7" Type="http://schemas.openxmlformats.org/officeDocument/2006/relationships/image" Target="../media/image57.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3.xml"/><Relationship Id="rId7" Type="http://schemas.openxmlformats.org/officeDocument/2006/relationships/image" Target="../media/image57.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4.xml"/><Relationship Id="rId7" Type="http://schemas.openxmlformats.org/officeDocument/2006/relationships/image" Target="../media/image57.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9.png"/><Relationship Id="rId12" Type="http://schemas.openxmlformats.org/officeDocument/2006/relationships/image" Target="../media/image83.jpe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2.png"/><Relationship Id="rId5" Type="http://schemas.microsoft.com/office/2007/relationships/hdphoto" Target="../media/hdphoto2.wdp"/><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m/url?sa=i&amp;rct=j&amp;q=&amp;esrc=s&amp;frm=1&amp;source=images&amp;cd=&amp;cad=rja&amp;uact=8&amp;docid=4EyaVHkWUXFTfM&amp;tbnid=FeGXLCTfi5YshM:&amp;ved=0CAcQjRw&amp;url=http://melophea.blogspot.com/2012/08/utopia.html&amp;ei=vIYXVOS9C4zgoATVj4H4Bg&amp;bvm=bv.75097201,d.cGU&amp;psig=AFQjCNHr16yu8Glj4KS6tp0sEjgAo6L_IA&amp;ust=1410914347248869" TargetMode="Externa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jpeg"/><Relationship Id="rId1" Type="http://schemas.openxmlformats.org/officeDocument/2006/relationships/slideLayout" Target="../slideLayouts/slideLayout8.xml"/><Relationship Id="rId5" Type="http://schemas.openxmlformats.org/officeDocument/2006/relationships/image" Target="../media/image97.tiff"/><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mailto:tom.andriola@ucop.edu" TargetMode="External"/><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mailto:tom.andriola@ucop.edu"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google.com/url?sa=i&amp;rct=j&amp;q=&amp;esrc=s&amp;source=images&amp;cd=&amp;cad=rja&amp;uact=8&amp;ved=0ahUKEwjv6I2gmqzTAhVC7GMKHeKNDrcQjRwIBw&amp;url=https://gking.harvard.edu/publications/preface-big-data-not-about-data&amp;psig=AFQjCNHJHhftMj83qTz8FYkpF3VPA_QIIg&amp;ust=149254295954308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hyperlink" Target="https://www.google.com/url?sa=i&amp;rct=j&amp;q=&amp;esrc=s&amp;source=images&amp;cd=&amp;cad=rja&amp;uact=8&amp;ved=0ahUKEwjv6I2gmqzTAhVC7GMKHeKNDrcQjRwIBw&amp;url=https://gking.harvard.edu/publications/preface-big-data-not-about-data&amp;psig=AFQjCNHJHhftMj83qTz8FYkpF3VPA_QIIg&amp;ust=149254295954308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jsnOra4rDTAhVXzWMKHaiMChwQjRwIBw&amp;url=http://kingswood.edu/encounter&amp;psig=AFQjCNFImis2t6mD9xvT_ZAw_1shBd2VWA&amp;ust=1492699893649212" TargetMode="External"/><Relationship Id="rId5" Type="http://schemas.openxmlformats.org/officeDocument/2006/relationships/image" Target="../media/image54.jpeg"/><Relationship Id="rId4" Type="http://schemas.openxmlformats.org/officeDocument/2006/relationships/hyperlink" Target="https://www.google.com/url?sa=i&amp;rct=j&amp;q=&amp;esrc=s&amp;source=images&amp;cd=&amp;cad=rja&amp;uact=8&amp;ved=0ahUKEwjrwva2mqzTAhVZImMKHWtDCJsQjRwIBw&amp;url=https://virtualizationreview.com/blogs/everyday-virtualization/2015/04/3-data-domain-command-line-tricks.aspx&amp;psig=AFQjCNHJHhftMj83qTz8FYkpF3VPA_QIIg&amp;ust=14925429595430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8" descr="UCB_seal_B/W.jpg                                               00182CE1bob400                         ABA78158:"/>
          <p:cNvPicPr>
            <a:picLocks noChangeAspect="1" noChangeArrowheads="1"/>
          </p:cNvPicPr>
          <p:nvPr/>
        </p:nvPicPr>
        <p:blipFill>
          <a:blip r:embed="rId2">
            <a:extLst>
              <a:ext uri="{28A0092B-C50C-407E-A947-70E740481C1C}">
                <a14:useLocalDpi xmlns:a14="http://schemas.microsoft.com/office/drawing/2010/main" val="0"/>
              </a:ext>
            </a:extLst>
          </a:blip>
          <a:srcRect l="25101" b="9091"/>
          <a:stretch>
            <a:fillRect/>
          </a:stretch>
        </p:blipFill>
        <p:spPr bwMode="auto">
          <a:xfrm>
            <a:off x="-6302" y="-18014"/>
            <a:ext cx="3751660" cy="687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3" descr="Haas_campanele_night.jpg                                       00182CE1bob400                         ABA78158:"/>
          <p:cNvPicPr>
            <a:picLocks noChangeAspect="1" noChangeArrowheads="1"/>
          </p:cNvPicPr>
          <p:nvPr/>
        </p:nvPicPr>
        <p:blipFill>
          <a:blip r:embed="rId3">
            <a:extLst>
              <a:ext uri="{28A0092B-C50C-407E-A947-70E740481C1C}">
                <a14:useLocalDpi xmlns:a14="http://schemas.microsoft.com/office/drawing/2010/main" val="0"/>
              </a:ext>
            </a:extLst>
          </a:blip>
          <a:srcRect l="27774" t="20755" b="26414"/>
          <a:stretch>
            <a:fillRect/>
          </a:stretch>
        </p:blipFill>
        <p:spPr bwMode="auto">
          <a:xfrm>
            <a:off x="4980386" y="3961364"/>
            <a:ext cx="137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3"/>
          <p:cNvSpPr>
            <a:spLocks noChangeArrowheads="1"/>
          </p:cNvSpPr>
          <p:nvPr/>
        </p:nvSpPr>
        <p:spPr bwMode="auto">
          <a:xfrm>
            <a:off x="2017424" y="1086679"/>
            <a:ext cx="2971800" cy="5771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chemeClr val="tx1"/>
                </a:solidFill>
                <a:latin typeface="Arial" charset="0"/>
                <a:ea typeface="Arial" charset="0"/>
                <a:cs typeface="Arial" charset="0"/>
              </a:defRPr>
            </a:lvl1pPr>
            <a:lvl2pPr marL="742950" indent="-285750">
              <a:spcBef>
                <a:spcPct val="20000"/>
              </a:spcBef>
              <a:buFont typeface="Wingdings" charset="2"/>
              <a:buChar char="§"/>
              <a:defRPr sz="2000">
                <a:solidFill>
                  <a:schemeClr val="tx1"/>
                </a:solidFill>
                <a:latin typeface="Arial" charset="0"/>
                <a:ea typeface="Arial" charset="0"/>
                <a:cs typeface="Arial" charset="0"/>
              </a:defRPr>
            </a:lvl2pPr>
            <a:lvl3pPr marL="1143000" indent="-228600">
              <a:spcBef>
                <a:spcPct val="20000"/>
              </a:spcBef>
              <a:buChar char="•"/>
              <a:defRPr>
                <a:solidFill>
                  <a:schemeClr val="tx1"/>
                </a:solidFill>
                <a:latin typeface="Arial" charset="0"/>
                <a:ea typeface="Arial" charset="0"/>
                <a:cs typeface="Arial" charset="0"/>
              </a:defRPr>
            </a:lvl3pPr>
            <a:lvl4pPr marL="1600200" indent="-228600">
              <a:spcBef>
                <a:spcPct val="20000"/>
              </a:spcBef>
              <a:buChar char="–"/>
              <a:defRPr>
                <a:solidFill>
                  <a:schemeClr val="tx1"/>
                </a:solidFill>
                <a:latin typeface="Arial" charset="0"/>
                <a:ea typeface="Arial" charset="0"/>
                <a:cs typeface="Arial" charset="0"/>
              </a:defRPr>
            </a:lvl4pPr>
            <a:lvl5pPr marL="2057400" indent="-228600">
              <a:spcBef>
                <a:spcPct val="20000"/>
              </a:spcBef>
              <a:buChar char="»"/>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Arial" charset="0"/>
                <a:cs typeface="Arial" charset="0"/>
              </a:defRPr>
            </a:lvl9pPr>
          </a:lstStyle>
          <a:p>
            <a:pPr>
              <a:spcBef>
                <a:spcPct val="0"/>
              </a:spcBef>
              <a:buFontTx/>
              <a:buNone/>
            </a:pPr>
            <a:endParaRPr lang="en-US" altLang="en-US" sz="1800">
              <a:latin typeface="Times" charset="0"/>
              <a:ea typeface="ＭＳ Ｐゴシック" charset="-128"/>
            </a:endParaRPr>
          </a:p>
        </p:txBody>
      </p:sp>
      <p:pic>
        <p:nvPicPr>
          <p:cNvPr id="10245" name="Picture 8" descr="&#10;Haas_sign.jpg                                                  00182CE1bob400                         ABA78158:"/>
          <p:cNvPicPr>
            <a:picLocks noChangeAspect="1" noChangeArrowheads="1"/>
          </p:cNvPicPr>
          <p:nvPr/>
        </p:nvPicPr>
        <p:blipFill>
          <a:blip r:embed="rId4">
            <a:extLst>
              <a:ext uri="{28A0092B-C50C-407E-A947-70E740481C1C}">
                <a14:useLocalDpi xmlns:a14="http://schemas.microsoft.com/office/drawing/2010/main" val="0"/>
              </a:ext>
            </a:extLst>
          </a:blip>
          <a:srcRect t="15152"/>
          <a:stretch>
            <a:fillRect/>
          </a:stretch>
        </p:blipFill>
        <p:spPr bwMode="auto">
          <a:xfrm>
            <a:off x="2008586" y="3962918"/>
            <a:ext cx="297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9"/>
          <p:cNvSpPr>
            <a:spLocks noChangeArrowheads="1"/>
          </p:cNvSpPr>
          <p:nvPr/>
        </p:nvSpPr>
        <p:spPr bwMode="auto">
          <a:xfrm>
            <a:off x="0" y="3447014"/>
            <a:ext cx="8358809" cy="514350"/>
          </a:xfrm>
          <a:prstGeom prst="rect">
            <a:avLst/>
          </a:prstGeom>
          <a:solidFill>
            <a:srgbClr val="5F5F5F"/>
          </a:solidFill>
          <a:ln w="9525">
            <a:noFill/>
            <a:miter lim="800000"/>
            <a:headEnd/>
            <a:tailEnd/>
          </a:ln>
        </p:spPr>
        <p:txBody>
          <a:bodyPr wrap="none" anchor="ctr"/>
          <a:lstStyle/>
          <a:p>
            <a:pPr algn="ctr">
              <a:defRPr/>
            </a:pPr>
            <a:r>
              <a:rPr lang="en-US" altLang="en-US" sz="1350" spc="525" dirty="0">
                <a:solidFill>
                  <a:srgbClr val="EAEAEA"/>
                </a:solidFill>
                <a:latin typeface="Arial Black" charset="0"/>
                <a:ea typeface="ＭＳ Ｐゴシック" pitchFamily="40" charset="-128"/>
              </a:rPr>
              <a:t>Revolutionizing Global Leadership</a:t>
            </a:r>
          </a:p>
        </p:txBody>
      </p:sp>
      <p:pic>
        <p:nvPicPr>
          <p:cNvPr id="10247" name="Picture 12" descr="Haas_campanele3.jpg                                            00182CE1bob400                         ABA78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111" y="2632627"/>
            <a:ext cx="10858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5" descr="&#10;bears2.jpg                                                     00182CE1bob400                         ABA78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3933" y="2167093"/>
            <a:ext cx="627460"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4"/>
          <p:cNvSpPr txBox="1">
            <a:spLocks noChangeArrowheads="1"/>
          </p:cNvSpPr>
          <p:nvPr/>
        </p:nvSpPr>
        <p:spPr bwMode="auto">
          <a:xfrm>
            <a:off x="2105582" y="2817536"/>
            <a:ext cx="4343400"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ea typeface="Arial" charset="0"/>
                <a:cs typeface="Arial" charset="0"/>
              </a:defRPr>
            </a:lvl1pPr>
            <a:lvl2pPr marL="742950" indent="-285750">
              <a:spcBef>
                <a:spcPct val="20000"/>
              </a:spcBef>
              <a:buFont typeface="Wingdings" charset="2"/>
              <a:buChar char="§"/>
              <a:defRPr sz="2000">
                <a:solidFill>
                  <a:schemeClr val="tx1"/>
                </a:solidFill>
                <a:latin typeface="Arial" charset="0"/>
                <a:ea typeface="Arial" charset="0"/>
                <a:cs typeface="Arial" charset="0"/>
              </a:defRPr>
            </a:lvl2pPr>
            <a:lvl3pPr marL="1143000" indent="-228600">
              <a:spcBef>
                <a:spcPct val="20000"/>
              </a:spcBef>
              <a:buChar char="•"/>
              <a:defRPr>
                <a:solidFill>
                  <a:schemeClr val="tx1"/>
                </a:solidFill>
                <a:latin typeface="Arial" charset="0"/>
                <a:ea typeface="Arial" charset="0"/>
                <a:cs typeface="Arial" charset="0"/>
              </a:defRPr>
            </a:lvl3pPr>
            <a:lvl4pPr marL="1600200" indent="-228600">
              <a:spcBef>
                <a:spcPct val="20000"/>
              </a:spcBef>
              <a:buChar char="–"/>
              <a:defRPr>
                <a:solidFill>
                  <a:schemeClr val="tx1"/>
                </a:solidFill>
                <a:latin typeface="Arial" charset="0"/>
                <a:ea typeface="Arial" charset="0"/>
                <a:cs typeface="Arial" charset="0"/>
              </a:defRPr>
            </a:lvl4pPr>
            <a:lvl5pPr marL="2057400" indent="-228600">
              <a:spcBef>
                <a:spcPct val="20000"/>
              </a:spcBef>
              <a:buChar char="»"/>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Arial" charset="0"/>
                <a:cs typeface="Arial" charset="0"/>
              </a:defRPr>
            </a:lvl9pPr>
          </a:lstStyle>
          <a:p>
            <a:pPr eaLnBrk="1" hangingPunct="1">
              <a:lnSpc>
                <a:spcPct val="150000"/>
              </a:lnSpc>
              <a:spcBef>
                <a:spcPct val="0"/>
              </a:spcBef>
              <a:buFontTx/>
              <a:buNone/>
            </a:pPr>
            <a:r>
              <a:rPr lang="en-US" altLang="en-US" sz="1800" dirty="0">
                <a:solidFill>
                  <a:srgbClr val="26000B"/>
                </a:solidFill>
                <a:latin typeface="Arial Black" charset="0"/>
                <a:ea typeface="ＭＳ Ｐゴシック" charset="-128"/>
              </a:rPr>
              <a:t>Faculty Name: </a:t>
            </a:r>
            <a:r>
              <a:rPr lang="en-US" altLang="en-US" sz="1800" dirty="0">
                <a:solidFill>
                  <a:schemeClr val="tx2"/>
                </a:solidFill>
                <a:latin typeface="Arial Black" charset="0"/>
                <a:ea typeface="ＭＳ Ｐゴシック" charset="-128"/>
              </a:rPr>
              <a:t>Tom Andriola</a:t>
            </a:r>
          </a:p>
        </p:txBody>
      </p:sp>
      <p:sp>
        <p:nvSpPr>
          <p:cNvPr id="10250" name="TextBox 13"/>
          <p:cNvSpPr txBox="1">
            <a:spLocks noChangeArrowheads="1"/>
          </p:cNvSpPr>
          <p:nvPr/>
        </p:nvSpPr>
        <p:spPr bwMode="auto">
          <a:xfrm>
            <a:off x="2105582" y="1352706"/>
            <a:ext cx="5257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ea typeface="Arial" charset="0"/>
                <a:cs typeface="Arial" charset="0"/>
              </a:defRPr>
            </a:lvl1pPr>
            <a:lvl2pPr marL="742950" indent="-285750">
              <a:spcBef>
                <a:spcPct val="20000"/>
              </a:spcBef>
              <a:buFont typeface="Wingdings" charset="2"/>
              <a:buChar char="§"/>
              <a:defRPr sz="2000">
                <a:solidFill>
                  <a:schemeClr val="tx1"/>
                </a:solidFill>
                <a:latin typeface="Arial" charset="0"/>
                <a:ea typeface="Arial" charset="0"/>
                <a:cs typeface="Arial" charset="0"/>
              </a:defRPr>
            </a:lvl2pPr>
            <a:lvl3pPr marL="1143000" indent="-228600">
              <a:spcBef>
                <a:spcPct val="20000"/>
              </a:spcBef>
              <a:buChar char="•"/>
              <a:defRPr>
                <a:solidFill>
                  <a:schemeClr val="tx1"/>
                </a:solidFill>
                <a:latin typeface="Arial" charset="0"/>
                <a:ea typeface="Arial" charset="0"/>
                <a:cs typeface="Arial" charset="0"/>
              </a:defRPr>
            </a:lvl3pPr>
            <a:lvl4pPr marL="1600200" indent="-228600">
              <a:spcBef>
                <a:spcPct val="20000"/>
              </a:spcBef>
              <a:buChar char="–"/>
              <a:defRPr>
                <a:solidFill>
                  <a:schemeClr val="tx1"/>
                </a:solidFill>
                <a:latin typeface="Arial" charset="0"/>
                <a:ea typeface="Arial" charset="0"/>
                <a:cs typeface="Arial" charset="0"/>
              </a:defRPr>
            </a:lvl4pPr>
            <a:lvl5pPr marL="2057400" indent="-228600">
              <a:spcBef>
                <a:spcPct val="20000"/>
              </a:spcBef>
              <a:buChar char="»"/>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Arial" charset="0"/>
                <a:cs typeface="Arial" charset="0"/>
              </a:defRPr>
            </a:lvl9pPr>
          </a:lstStyle>
          <a:p>
            <a:pPr eaLnBrk="1" hangingPunct="1">
              <a:spcBef>
                <a:spcPct val="0"/>
              </a:spcBef>
              <a:buFontTx/>
              <a:buNone/>
            </a:pPr>
            <a:r>
              <a:rPr lang="en-US" altLang="en-US" sz="2100" dirty="0">
                <a:solidFill>
                  <a:srgbClr val="336699"/>
                </a:solidFill>
                <a:latin typeface="Arial Black" charset="0"/>
                <a:ea typeface="ＭＳ Ｐゴシック" charset="-128"/>
              </a:rPr>
              <a:t>Session Title</a:t>
            </a:r>
          </a:p>
          <a:p>
            <a:pPr eaLnBrk="1" hangingPunct="1">
              <a:spcBef>
                <a:spcPct val="0"/>
              </a:spcBef>
              <a:buFontTx/>
              <a:buNone/>
            </a:pPr>
            <a:r>
              <a:rPr lang="en-US" altLang="en-US" sz="2100" b="1" dirty="0">
                <a:solidFill>
                  <a:schemeClr val="tx2"/>
                </a:solidFill>
                <a:latin typeface="Myriad Pro" charset="0"/>
                <a:ea typeface="ＭＳ Ｐゴシック" charset="-128"/>
              </a:rPr>
              <a:t>UC Health Data Project</a:t>
            </a:r>
          </a:p>
          <a:p>
            <a:pPr eaLnBrk="1" hangingPunct="1">
              <a:spcBef>
                <a:spcPct val="0"/>
              </a:spcBef>
              <a:buFontTx/>
              <a:buNone/>
            </a:pPr>
            <a:r>
              <a:rPr lang="en-US" altLang="en-US" sz="2100" b="1" dirty="0">
                <a:solidFill>
                  <a:schemeClr val="tx2"/>
                </a:solidFill>
                <a:latin typeface="Myriad Pro" charset="0"/>
                <a:ea typeface="ＭＳ Ｐゴシック" charset="-128"/>
              </a:rPr>
              <a:t>(Re-imaging the Possible)</a:t>
            </a:r>
          </a:p>
        </p:txBody>
      </p:sp>
      <p:sp>
        <p:nvSpPr>
          <p:cNvPr id="11" name="TextBox 10">
            <a:extLst>
              <a:ext uri="{FF2B5EF4-FFF2-40B4-BE49-F238E27FC236}">
                <a16:creationId xmlns:a16="http://schemas.microsoft.com/office/drawing/2014/main" id="{00522FE2-D209-45A7-B582-5DDD58698C77}"/>
              </a:ext>
            </a:extLst>
          </p:cNvPr>
          <p:cNvSpPr txBox="1"/>
          <p:nvPr/>
        </p:nvSpPr>
        <p:spPr>
          <a:xfrm>
            <a:off x="6602749" y="4090841"/>
            <a:ext cx="2387248" cy="1938992"/>
          </a:xfrm>
          <a:prstGeom prst="rect">
            <a:avLst/>
          </a:prstGeom>
          <a:noFill/>
        </p:spPr>
        <p:txBody>
          <a:bodyPr wrap="square" rtlCol="0">
            <a:spAutoFit/>
          </a:bodyPr>
          <a:lstStyle/>
          <a:p>
            <a:pPr defTabSz="342900"/>
            <a:r>
              <a:rPr lang="en-US" sz="1200" dirty="0">
                <a:latin typeface="Arial"/>
              </a:rPr>
              <a:t>Tom Andriola</a:t>
            </a:r>
          </a:p>
          <a:p>
            <a:pPr defTabSz="342900"/>
            <a:r>
              <a:rPr lang="en-US" sz="1200" dirty="0">
                <a:latin typeface="Arial"/>
              </a:rPr>
              <a:t>Vice Chancellor Information, Technology &amp; Data at UC Irvine</a:t>
            </a:r>
          </a:p>
          <a:p>
            <a:pPr defTabSz="342900"/>
            <a:r>
              <a:rPr lang="en-US" sz="1200" dirty="0">
                <a:latin typeface="Arial"/>
              </a:rPr>
              <a:t>CIO, UC Health</a:t>
            </a:r>
          </a:p>
          <a:p>
            <a:pPr defTabSz="342900"/>
            <a:r>
              <a:rPr lang="en-US" sz="1200" dirty="0">
                <a:latin typeface="Arial"/>
              </a:rPr>
              <a:t>Advisor, Calit2, UCSD/UCI</a:t>
            </a:r>
          </a:p>
          <a:p>
            <a:pPr defTabSz="342900"/>
            <a:r>
              <a:rPr lang="en-US" sz="1200" dirty="0">
                <a:latin typeface="Arial"/>
              </a:rPr>
              <a:t>Advisor, CDI2, UC Health</a:t>
            </a:r>
          </a:p>
          <a:p>
            <a:pPr defTabSz="342900"/>
            <a:r>
              <a:rPr lang="en-US" sz="1200" dirty="0">
                <a:latin typeface="Arial"/>
              </a:rPr>
              <a:t>Senior Advisor, IIFH, UC Davis</a:t>
            </a:r>
          </a:p>
          <a:p>
            <a:pPr defTabSz="342900"/>
            <a:endParaRPr lang="en-US" sz="1200" dirty="0">
              <a:latin typeface="Arial"/>
            </a:endParaRPr>
          </a:p>
          <a:p>
            <a:pPr defTabSz="342900"/>
            <a:r>
              <a:rPr lang="en-US" sz="1200" dirty="0">
                <a:latin typeface="Arial"/>
                <a:hlinkClick r:id="rId7">
                  <a:extLst>
                    <a:ext uri="{A12FA001-AC4F-418D-AE19-62706E023703}">
                      <ahyp:hlinkClr xmlns:ahyp="http://schemas.microsoft.com/office/drawing/2018/hyperlinkcolor" val="tx"/>
                    </a:ext>
                  </a:extLst>
                </a:hlinkClick>
              </a:rPr>
              <a:t>tom.andriola@uci.edu</a:t>
            </a:r>
            <a:endParaRPr lang="en-US" sz="1200" dirty="0">
              <a:latin typeface="Arial"/>
            </a:endParaRPr>
          </a:p>
          <a:p>
            <a:pPr defTabSz="342900"/>
            <a:endParaRPr lang="en-US" sz="1200" dirty="0">
              <a:latin typeface="Arial"/>
            </a:endParaRPr>
          </a:p>
        </p:txBody>
      </p:sp>
    </p:spTree>
    <p:extLst>
      <p:ext uri="{BB962C8B-B14F-4D97-AF65-F5344CB8AC3E}">
        <p14:creationId xmlns:p14="http://schemas.microsoft.com/office/powerpoint/2010/main" val="346719359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4943-B2E6-4953-A0F5-22D68F057F7B}"/>
              </a:ext>
            </a:extLst>
          </p:cNvPr>
          <p:cNvSpPr txBox="1">
            <a:spLocks/>
          </p:cNvSpPr>
          <p:nvPr/>
        </p:nvSpPr>
        <p:spPr>
          <a:xfrm>
            <a:off x="339691" y="379007"/>
            <a:ext cx="9384215" cy="883201"/>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200" i="1" dirty="0">
                <a:solidFill>
                  <a:srgbClr val="0070C0"/>
                </a:solidFill>
                <a:ea typeface="ＭＳ Ｐゴシック" charset="0"/>
              </a:rPr>
              <a:t>Data plays need platforms (typical slide)</a:t>
            </a:r>
          </a:p>
        </p:txBody>
      </p:sp>
      <p:sp>
        <p:nvSpPr>
          <p:cNvPr id="3" name="Rounded Rectangle 7">
            <a:extLst>
              <a:ext uri="{FF2B5EF4-FFF2-40B4-BE49-F238E27FC236}">
                <a16:creationId xmlns:a16="http://schemas.microsoft.com/office/drawing/2014/main" id="{BD203612-1A88-40B6-8685-6F6A6D8579A1}"/>
              </a:ext>
            </a:extLst>
          </p:cNvPr>
          <p:cNvSpPr>
            <a:spLocks noChangeArrowheads="1"/>
          </p:cNvSpPr>
          <p:nvPr/>
        </p:nvSpPr>
        <p:spPr bwMode="auto">
          <a:xfrm>
            <a:off x="683366" y="4943453"/>
            <a:ext cx="7557764" cy="513900"/>
          </a:xfrm>
          <a:prstGeom prst="roundRect">
            <a:avLst>
              <a:gd name="adj" fmla="val 16667"/>
            </a:avLst>
          </a:prstGeom>
          <a:solidFill>
            <a:srgbClr val="90BD31"/>
          </a:solidFill>
          <a:ln w="9525">
            <a:solidFill>
              <a:srgbClr val="B6DCDF"/>
            </a:solidFill>
            <a:round/>
            <a:headEnd/>
            <a:tailEnd/>
          </a:ln>
          <a:effectLst>
            <a:outerShdw blurRad="40000" dist="23000" dir="5400000" rotWithShape="0">
              <a:srgbClr val="000000">
                <a:alpha val="34998"/>
              </a:srgbClr>
            </a:outerShdw>
          </a:effectLst>
        </p:spPr>
        <p:txBody>
          <a:bodyPr anchor="ctr"/>
          <a:lstStyle>
            <a:lvl1pPr>
              <a:defRPr sz="1600">
                <a:solidFill>
                  <a:schemeClr val="tx1"/>
                </a:solidFill>
                <a:latin typeface="Comic Sans MS" charset="0"/>
                <a:ea typeface="ＭＳ Ｐゴシック" charset="-128"/>
              </a:defRPr>
            </a:lvl1pPr>
            <a:lvl2pPr marL="742950" indent="-285750">
              <a:defRPr sz="1600">
                <a:solidFill>
                  <a:schemeClr val="tx1"/>
                </a:solidFill>
                <a:latin typeface="Comic Sans MS" charset="0"/>
                <a:ea typeface="ＭＳ Ｐゴシック" charset="-128"/>
              </a:defRPr>
            </a:lvl2pPr>
            <a:lvl3pPr marL="1143000" indent="-228600">
              <a:defRPr sz="1600">
                <a:solidFill>
                  <a:schemeClr val="tx1"/>
                </a:solidFill>
                <a:latin typeface="Comic Sans MS" charset="0"/>
                <a:ea typeface="ＭＳ Ｐゴシック" charset="-128"/>
              </a:defRPr>
            </a:lvl3pPr>
            <a:lvl4pPr marL="1600200" indent="-228600">
              <a:defRPr sz="1600">
                <a:solidFill>
                  <a:schemeClr val="tx1"/>
                </a:solidFill>
                <a:latin typeface="Comic Sans MS" charset="0"/>
                <a:ea typeface="ＭＳ Ｐゴシック" charset="-128"/>
              </a:defRPr>
            </a:lvl4pPr>
            <a:lvl5pPr marL="2057400" indent="-228600">
              <a:defRPr sz="16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x-none" sz="1800" b="0" i="0" u="none" strike="noStrike" kern="1200" cap="none" spc="0" normalizeH="0" baseline="0" noProof="0" dirty="0">
                <a:ln>
                  <a:noFill/>
                </a:ln>
                <a:solidFill>
                  <a:srgbClr val="052049"/>
                </a:solidFill>
                <a:effectLst/>
                <a:uLnTx/>
                <a:uFillTx/>
                <a:latin typeface="Helvetica" charset="0"/>
                <a:ea typeface="ＭＳ Ｐゴシック" charset="-128"/>
                <a:cs typeface="+mn-cs"/>
              </a:rPr>
              <a:t>Shared Compute &amp; Storage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dirty="0">
                <a:ln>
                  <a:noFill/>
                </a:ln>
                <a:solidFill>
                  <a:srgbClr val="052049"/>
                </a:solidFill>
                <a:effectLst/>
                <a:uLnTx/>
                <a:uFillTx/>
                <a:latin typeface="Helvetica" charset="0"/>
                <a:ea typeface="ＭＳ Ｐゴシック" charset="-128"/>
                <a:cs typeface="+mn-cs"/>
              </a:rPr>
              <a:t>For many types of computing needs</a:t>
            </a:r>
          </a:p>
        </p:txBody>
      </p:sp>
      <p:sp>
        <p:nvSpPr>
          <p:cNvPr id="4" name="Rounded Rectangle 8">
            <a:extLst>
              <a:ext uri="{FF2B5EF4-FFF2-40B4-BE49-F238E27FC236}">
                <a16:creationId xmlns:a16="http://schemas.microsoft.com/office/drawing/2014/main" id="{A150713D-3404-4C25-A18F-261D63A43343}"/>
              </a:ext>
            </a:extLst>
          </p:cNvPr>
          <p:cNvSpPr>
            <a:spLocks noChangeArrowheads="1"/>
          </p:cNvSpPr>
          <p:nvPr/>
        </p:nvSpPr>
        <p:spPr bwMode="auto">
          <a:xfrm>
            <a:off x="716833" y="2278781"/>
            <a:ext cx="7555832" cy="522685"/>
          </a:xfrm>
          <a:prstGeom prst="roundRect">
            <a:avLst>
              <a:gd name="adj" fmla="val 16667"/>
            </a:avLst>
          </a:prstGeom>
          <a:solidFill>
            <a:srgbClr val="F48024"/>
          </a:solidFill>
          <a:ln w="9525">
            <a:solidFill>
              <a:srgbClr val="B6DCDF"/>
            </a:solidFill>
            <a:round/>
            <a:headEnd/>
            <a:tailEnd/>
          </a:ln>
          <a:effectLst>
            <a:outerShdw blurRad="40000" dist="23000" dir="5400000" rotWithShape="0">
              <a:srgbClr val="000000">
                <a:alpha val="34998"/>
              </a:srgbClr>
            </a:outerShdw>
          </a:effectLst>
        </p:spPr>
        <p:txBody>
          <a:bodyPr tIns="0" bIns="0" anchorCtr="1"/>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Helvetica" charset="0"/>
                <a:ea typeface="+mn-ea"/>
                <a:cs typeface="Helvetica Neue" charset="0"/>
              </a:rPr>
              <a:t>Driving Research: Precision Medicine, Integrative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Helvetica" charset="0"/>
                <a:ea typeface="+mn-ea"/>
                <a:cs typeface="Helvetica Neue" charset="0"/>
              </a:rPr>
              <a:t>Spanning Basic, Translational, Clinical, Population, </a:t>
            </a:r>
            <a:r>
              <a:rPr kumimoji="0" lang="is-IS" sz="1400" b="0" i="0" u="none" strike="noStrike" kern="1200" cap="none" spc="0" normalizeH="0" baseline="0" noProof="0">
                <a:ln>
                  <a:noFill/>
                </a:ln>
                <a:solidFill>
                  <a:srgbClr val="000000"/>
                </a:solidFill>
                <a:effectLst/>
                <a:uLnTx/>
                <a:uFillTx/>
                <a:latin typeface="Helvetica" charset="0"/>
                <a:ea typeface="+mn-ea"/>
                <a:cs typeface="Helvetica Neue" charset="0"/>
              </a:rPr>
              <a:t>….</a:t>
            </a:r>
            <a:endParaRPr kumimoji="0" lang="en-US" sz="1400" b="0" i="0" u="none" strike="noStrike" kern="1200" cap="none" spc="0" normalizeH="0" baseline="0" noProof="0">
              <a:ln>
                <a:noFill/>
              </a:ln>
              <a:solidFill>
                <a:srgbClr val="000000"/>
              </a:solidFill>
              <a:effectLst/>
              <a:uLnTx/>
              <a:uFillTx/>
              <a:latin typeface="Helvetica" charset="0"/>
              <a:ea typeface="+mn-ea"/>
              <a:cs typeface="Helvetica Neue" charset="0"/>
            </a:endParaRPr>
          </a:p>
        </p:txBody>
      </p:sp>
      <p:sp>
        <p:nvSpPr>
          <p:cNvPr id="5" name="Rounded Rectangle 9">
            <a:extLst>
              <a:ext uri="{FF2B5EF4-FFF2-40B4-BE49-F238E27FC236}">
                <a16:creationId xmlns:a16="http://schemas.microsoft.com/office/drawing/2014/main" id="{5C1C88D3-39D9-4BC9-8FE9-781CC8978C3D}"/>
              </a:ext>
            </a:extLst>
          </p:cNvPr>
          <p:cNvSpPr>
            <a:spLocks noChangeArrowheads="1"/>
          </p:cNvSpPr>
          <p:nvPr/>
        </p:nvSpPr>
        <p:spPr bwMode="auto">
          <a:xfrm>
            <a:off x="683494" y="4251854"/>
            <a:ext cx="7555832" cy="619314"/>
          </a:xfrm>
          <a:prstGeom prst="roundRect">
            <a:avLst>
              <a:gd name="adj" fmla="val 16667"/>
            </a:avLst>
          </a:prstGeom>
          <a:solidFill>
            <a:srgbClr val="90BD31"/>
          </a:solidFill>
          <a:ln w="9525">
            <a:solidFill>
              <a:srgbClr val="B6DCDF"/>
            </a:solidFill>
            <a:round/>
            <a:headEnd/>
            <a:tailEnd/>
          </a:ln>
          <a:effectLst>
            <a:outerShdw blurRad="40000" dist="23000" dir="5400000" rotWithShape="0">
              <a:srgbClr val="000000">
                <a:alpha val="34998"/>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Helvetica" charset="0"/>
                <a:ea typeface="+mn-ea"/>
                <a:cs typeface="Helvetica Neue" charset="0"/>
              </a:rPr>
              <a:t>Shared Information Commons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2049"/>
                </a:solidFill>
                <a:effectLst/>
                <a:uLnTx/>
                <a:uFillTx/>
                <a:latin typeface="Helvetica" charset="0"/>
                <a:ea typeface="+mn-ea"/>
                <a:cs typeface="Helvetica Neue" charset="0"/>
              </a:rPr>
              <a:t>”Big” Data, Tools, Models and Insights</a:t>
            </a:r>
          </a:p>
        </p:txBody>
      </p:sp>
      <p:sp>
        <p:nvSpPr>
          <p:cNvPr id="6" name="Rounded Rectangle 10">
            <a:extLst>
              <a:ext uri="{FF2B5EF4-FFF2-40B4-BE49-F238E27FC236}">
                <a16:creationId xmlns:a16="http://schemas.microsoft.com/office/drawing/2014/main" id="{C11CA1EB-3507-47D3-8183-55167F452D75}"/>
              </a:ext>
            </a:extLst>
          </p:cNvPr>
          <p:cNvSpPr>
            <a:spLocks noChangeArrowheads="1"/>
          </p:cNvSpPr>
          <p:nvPr/>
        </p:nvSpPr>
        <p:spPr bwMode="auto">
          <a:xfrm>
            <a:off x="659683" y="3553749"/>
            <a:ext cx="7555832" cy="619316"/>
          </a:xfrm>
          <a:prstGeom prst="roundRect">
            <a:avLst>
              <a:gd name="adj" fmla="val 16667"/>
            </a:avLst>
          </a:prstGeom>
          <a:solidFill>
            <a:srgbClr val="90BD31"/>
          </a:solidFill>
          <a:ln w="9525">
            <a:solidFill>
              <a:srgbClr val="B6DCDF"/>
            </a:solidFill>
            <a:round/>
            <a:headEnd/>
            <a:tailEnd/>
          </a:ln>
          <a:effectLst>
            <a:outerShdw blurRad="40000" dist="23000" dir="5400000" rotWithShape="0">
              <a:srgbClr val="000000">
                <a:alpha val="34998"/>
              </a:srgbClr>
            </a:outerShdw>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Helvetica"/>
                <a:ea typeface="+mn-ea"/>
                <a:cs typeface="+mn-cs"/>
              </a:rPr>
              <a:t>Knowledge Network</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2049"/>
                </a:solidFill>
                <a:effectLst/>
                <a:uLnTx/>
                <a:uFillTx/>
                <a:latin typeface="Helvetica"/>
                <a:ea typeface="+mn-ea"/>
                <a:cs typeface="+mn-cs"/>
              </a:rPr>
              <a:t>Reflecting how human biology really works - pathways</a:t>
            </a:r>
          </a:p>
        </p:txBody>
      </p:sp>
      <p:sp>
        <p:nvSpPr>
          <p:cNvPr id="7" name="Rounded Rectangle 11">
            <a:extLst>
              <a:ext uri="{FF2B5EF4-FFF2-40B4-BE49-F238E27FC236}">
                <a16:creationId xmlns:a16="http://schemas.microsoft.com/office/drawing/2014/main" id="{62C44B8A-EC55-4C35-BD72-17A89F7B0570}"/>
              </a:ext>
            </a:extLst>
          </p:cNvPr>
          <p:cNvSpPr>
            <a:spLocks noChangeArrowheads="1"/>
          </p:cNvSpPr>
          <p:nvPr/>
        </p:nvSpPr>
        <p:spPr bwMode="auto">
          <a:xfrm>
            <a:off x="693019" y="3006519"/>
            <a:ext cx="7555832" cy="478761"/>
          </a:xfrm>
          <a:prstGeom prst="roundRect">
            <a:avLst>
              <a:gd name="adj" fmla="val 16667"/>
            </a:avLst>
          </a:prstGeom>
          <a:solidFill>
            <a:srgbClr val="90BD31"/>
          </a:solidFill>
          <a:ln w="9525">
            <a:solidFill>
              <a:srgbClr val="B6DCDF"/>
            </a:solidFill>
            <a:round/>
            <a:headEnd/>
            <a:tailEnd/>
          </a:ln>
          <a:effectLst>
            <a:outerShdw blurRad="40000" dist="23000" dir="5400000" rotWithShape="0">
              <a:srgbClr val="000000">
                <a:alpha val="34998"/>
              </a:srgbClr>
            </a:outerShdw>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Helvetica" charset="0"/>
                <a:ea typeface="+mn-ea"/>
                <a:cs typeface="Helvetica Neue" charset="0"/>
              </a:rPr>
              <a:t>Inquiry Tools and Talent</a:t>
            </a:r>
            <a:endParaRPr kumimoji="0" lang="en-US" sz="1600" b="0" i="0" u="none" strike="noStrike" kern="1200" cap="none" spc="0" normalizeH="0" baseline="0" noProof="0" dirty="0">
              <a:ln>
                <a:noFill/>
              </a:ln>
              <a:solidFill>
                <a:srgbClr val="052049"/>
              </a:solidFill>
              <a:effectLst/>
              <a:uLnTx/>
              <a:uFillTx/>
              <a:latin typeface="Helvetica" charset="0"/>
              <a:ea typeface="+mn-ea"/>
              <a:cs typeface="Helvetica Neue" charset="0"/>
            </a:endParaRPr>
          </a:p>
        </p:txBody>
      </p:sp>
      <p:cxnSp>
        <p:nvCxnSpPr>
          <p:cNvPr id="8" name="Straight Arrow Connector 7">
            <a:extLst>
              <a:ext uri="{FF2B5EF4-FFF2-40B4-BE49-F238E27FC236}">
                <a16:creationId xmlns:a16="http://schemas.microsoft.com/office/drawing/2014/main" id="{5C1075E8-0EF4-4B85-8BA9-FE156732A5E1}"/>
              </a:ext>
            </a:extLst>
          </p:cNvPr>
          <p:cNvCxnSpPr>
            <a:cxnSpLocks noChangeShapeType="1"/>
          </p:cNvCxnSpPr>
          <p:nvPr/>
        </p:nvCxnSpPr>
        <p:spPr bwMode="auto">
          <a:xfrm>
            <a:off x="1835351" y="2697881"/>
            <a:ext cx="0" cy="431800"/>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41A9CFA0-CF3C-4E93-B411-A93FA72EF95E}"/>
              </a:ext>
            </a:extLst>
          </p:cNvPr>
          <p:cNvCxnSpPr>
            <a:cxnSpLocks noChangeShapeType="1"/>
          </p:cNvCxnSpPr>
          <p:nvPr/>
        </p:nvCxnSpPr>
        <p:spPr bwMode="auto">
          <a:xfrm>
            <a:off x="6648651" y="2697881"/>
            <a:ext cx="0" cy="431800"/>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95439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rot="16200000">
            <a:off x="-1442328" y="4109328"/>
            <a:ext cx="3810002" cy="468145"/>
            <a:chOff x="1876722" y="584207"/>
            <a:chExt cx="2342554" cy="2342554"/>
          </a:xfrm>
        </p:grpSpPr>
        <p:sp>
          <p:nvSpPr>
            <p:cNvPr id="15" name="Oval 14"/>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algn="ctr" eaLnBrk="0" fontAlgn="base" hangingPunct="0">
                <a:spcBef>
                  <a:spcPct val="0"/>
                </a:spcBef>
                <a:spcAft>
                  <a:spcPct val="0"/>
                </a:spcAft>
              </a:pPr>
              <a:r>
                <a:rPr lang="en-US" sz="2000" b="1" dirty="0">
                  <a:solidFill>
                    <a:prstClr val="black"/>
                  </a:solidFill>
                </a:rPr>
                <a:t>Ecosystem</a:t>
              </a:r>
            </a:p>
          </p:txBody>
        </p:sp>
        <p:sp>
          <p:nvSpPr>
            <p:cNvPr id="16"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algn="ctr" defTabSz="844550" eaLnBrk="0" fontAlgn="base" hangingPunct="0">
                <a:lnSpc>
                  <a:spcPct val="90000"/>
                </a:lnSpc>
                <a:spcBef>
                  <a:spcPct val="0"/>
                </a:spcBef>
                <a:spcAft>
                  <a:spcPct val="35000"/>
                </a:spcAft>
              </a:pPr>
              <a:endParaRPr lang="en-US" sz="1900" b="1" dirty="0">
                <a:solidFill>
                  <a:prstClr val="black"/>
                </a:solidFill>
              </a:endParaRPr>
            </a:p>
          </p:txBody>
        </p:sp>
      </p:grpSp>
      <p:sp>
        <p:nvSpPr>
          <p:cNvPr id="5" name="Slide Number Placeholder 4"/>
          <p:cNvSpPr>
            <a:spLocks noGrp="1"/>
          </p:cNvSpPr>
          <p:nvPr>
            <p:ph type="sldNum" sz="quarter" idx="12"/>
          </p:nvPr>
        </p:nvSpPr>
        <p:spPr>
          <a:xfrm>
            <a:off x="320675" y="6291263"/>
            <a:ext cx="238125" cy="365125"/>
          </a:xfrm>
          <a:prstGeom prst="rect">
            <a:avLst/>
          </a:prstGeom>
          <a:ln>
            <a:noFill/>
          </a:ln>
        </p:spPr>
        <p:txBody>
          <a:bodyPr lIns="0" tIns="0" rIns="0" bIns="0" anchor="ctr" anchorCtr="0"/>
          <a:lstStyle>
            <a:defPPr>
              <a:defRPr lang="en-US"/>
            </a:defPPr>
            <a:lvl1pPr algn="l" defTabSz="457151" rtl="0" eaLnBrk="1" fontAlgn="auto" hangingPunct="1">
              <a:spcBef>
                <a:spcPts val="0"/>
              </a:spcBef>
              <a:spcAft>
                <a:spcPts val="0"/>
              </a:spcAft>
              <a:defRPr sz="1000" kern="1200" smtClean="0">
                <a:solidFill>
                  <a:srgbClr val="101D3A"/>
                </a:solidFill>
                <a:latin typeface="+mn-lt"/>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a:lstStyle>
          <a:p>
            <a:pPr>
              <a:defRPr/>
            </a:pPr>
            <a:fld id="{BA60A826-9B03-F847-9FCE-59D121E28653}" type="slidenum">
              <a:rPr lang="en-US" smtClean="0">
                <a:solidFill>
                  <a:prstClr val="black">
                    <a:tint val="75000"/>
                  </a:prstClr>
                </a:solidFill>
              </a:rPr>
              <a:pPr>
                <a:defRPr/>
              </a:pPr>
              <a:t>11</a:t>
            </a:fld>
            <a:endParaRPr lang="en-US" dirty="0">
              <a:solidFill>
                <a:prstClr val="black">
                  <a:tint val="75000"/>
                </a:prstClr>
              </a:solidFill>
            </a:endParaRPr>
          </a:p>
        </p:txBody>
      </p:sp>
      <p:graphicFrame>
        <p:nvGraphicFramePr>
          <p:cNvPr id="6" name="Diagram 5"/>
          <p:cNvGraphicFramePr/>
          <p:nvPr/>
        </p:nvGraphicFramePr>
        <p:xfrm>
          <a:off x="1371600" y="1584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67397" y="4835543"/>
            <a:ext cx="990600" cy="918865"/>
          </a:xfrm>
          <a:prstGeom prst="rect">
            <a:avLst/>
          </a:prstGeom>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l="3549" r="4578"/>
          <a:stretch/>
        </p:blipFill>
        <p:spPr>
          <a:xfrm>
            <a:off x="3983969" y="4822291"/>
            <a:ext cx="1057345" cy="918865"/>
          </a:xfrm>
          <a:prstGeom prst="rect">
            <a:avLst/>
          </a:prstGeom>
        </p:spPr>
      </p:pic>
      <p:pic>
        <p:nvPicPr>
          <p:cNvPr id="9"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33598" y="4822291"/>
            <a:ext cx="981800" cy="91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533397" y="5867400"/>
            <a:ext cx="8001000" cy="573364"/>
            <a:chOff x="1876722" y="584207"/>
            <a:chExt cx="2342554" cy="2342554"/>
          </a:xfrm>
        </p:grpSpPr>
        <p:sp>
          <p:nvSpPr>
            <p:cNvPr id="12" name="Oval 11"/>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algn="ctr" defTabSz="844550" eaLnBrk="0" fontAlgn="base" hangingPunct="0">
                <a:lnSpc>
                  <a:spcPct val="90000"/>
                </a:lnSpc>
                <a:spcBef>
                  <a:spcPct val="0"/>
                </a:spcBef>
                <a:spcAft>
                  <a:spcPct val="35000"/>
                </a:spcAft>
              </a:pPr>
              <a:r>
                <a:rPr lang="en-US" sz="2000" b="1" dirty="0">
                  <a:solidFill>
                    <a:prstClr val="black"/>
                  </a:solidFill>
                </a:rPr>
                <a:t>Corpus of Knowledge</a:t>
              </a:r>
            </a:p>
          </p:txBody>
        </p:sp>
      </p:grpSp>
      <p:grpSp>
        <p:nvGrpSpPr>
          <p:cNvPr id="20" name="Group 19"/>
          <p:cNvGrpSpPr/>
          <p:nvPr/>
        </p:nvGrpSpPr>
        <p:grpSpPr>
          <a:xfrm>
            <a:off x="533397" y="2235726"/>
            <a:ext cx="8001000" cy="507474"/>
            <a:chOff x="1876722" y="584207"/>
            <a:chExt cx="2342554" cy="2342554"/>
          </a:xfrm>
        </p:grpSpPr>
        <p:sp>
          <p:nvSpPr>
            <p:cNvPr id="21" name="Oval 20"/>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2"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algn="ctr" defTabSz="844550" eaLnBrk="0" fontAlgn="base" hangingPunct="0">
                <a:lnSpc>
                  <a:spcPct val="90000"/>
                </a:lnSpc>
                <a:spcBef>
                  <a:spcPct val="0"/>
                </a:spcBef>
                <a:spcAft>
                  <a:spcPct val="35000"/>
                </a:spcAft>
              </a:pPr>
              <a:r>
                <a:rPr lang="en-US" sz="2000" b="1" dirty="0">
                  <a:solidFill>
                    <a:prstClr val="black"/>
                  </a:solidFill>
                </a:rPr>
                <a:t>Corpus of Knowledge</a:t>
              </a:r>
            </a:p>
          </p:txBody>
        </p:sp>
      </p:grpSp>
      <p:grpSp>
        <p:nvGrpSpPr>
          <p:cNvPr id="23" name="Group 22"/>
          <p:cNvGrpSpPr/>
          <p:nvPr/>
        </p:nvGrpSpPr>
        <p:grpSpPr>
          <a:xfrm rot="16200000">
            <a:off x="6700124" y="4109328"/>
            <a:ext cx="3810003" cy="468145"/>
            <a:chOff x="1876722" y="584207"/>
            <a:chExt cx="2342554" cy="2342554"/>
          </a:xfrm>
        </p:grpSpPr>
        <p:sp>
          <p:nvSpPr>
            <p:cNvPr id="24" name="Oval 23"/>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algn="ctr" eaLnBrk="0" fontAlgn="base" hangingPunct="0">
                <a:spcBef>
                  <a:spcPct val="0"/>
                </a:spcBef>
                <a:spcAft>
                  <a:spcPct val="0"/>
                </a:spcAft>
              </a:pPr>
              <a:r>
                <a:rPr lang="en-US" sz="2000" b="1" dirty="0">
                  <a:solidFill>
                    <a:prstClr val="black"/>
                  </a:solidFill>
                </a:rPr>
                <a:t>Ecosystem</a:t>
              </a:r>
            </a:p>
          </p:txBody>
        </p:sp>
        <p:sp>
          <p:nvSpPr>
            <p:cNvPr id="25"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algn="ctr" defTabSz="844550" eaLnBrk="0" fontAlgn="base" hangingPunct="0">
                <a:lnSpc>
                  <a:spcPct val="90000"/>
                </a:lnSpc>
                <a:spcBef>
                  <a:spcPct val="0"/>
                </a:spcBef>
                <a:spcAft>
                  <a:spcPct val="35000"/>
                </a:spcAft>
              </a:pPr>
              <a:endParaRPr lang="en-US" sz="1900" b="1" dirty="0">
                <a:solidFill>
                  <a:prstClr val="black"/>
                </a:solidFill>
              </a:endParaRPr>
            </a:p>
          </p:txBody>
        </p:sp>
      </p:grpSp>
      <p:grpSp>
        <p:nvGrpSpPr>
          <p:cNvPr id="26" name="Group 25"/>
          <p:cNvGrpSpPr/>
          <p:nvPr/>
        </p:nvGrpSpPr>
        <p:grpSpPr>
          <a:xfrm>
            <a:off x="914400" y="2819400"/>
            <a:ext cx="1828800" cy="1828800"/>
            <a:chOff x="697" y="381512"/>
            <a:chExt cx="2334900" cy="2445078"/>
          </a:xfrm>
          <a:solidFill>
            <a:schemeClr val="bg1">
              <a:lumMod val="85000"/>
            </a:schemeClr>
          </a:solidFill>
        </p:grpSpPr>
        <p:sp>
          <p:nvSpPr>
            <p:cNvPr id="36" name="Oval 35"/>
            <p:cNvSpPr/>
            <p:nvPr/>
          </p:nvSpPr>
          <p:spPr>
            <a:xfrm>
              <a:off x="697" y="381512"/>
              <a:ext cx="2334900" cy="2445078"/>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7" name="Oval 4"/>
            <p:cNvSpPr/>
            <p:nvPr/>
          </p:nvSpPr>
          <p:spPr>
            <a:xfrm>
              <a:off x="342635" y="739585"/>
              <a:ext cx="1651024" cy="172893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algn="ctr" defTabSz="622300" eaLnBrk="0" fontAlgn="base" hangingPunct="0">
                <a:lnSpc>
                  <a:spcPct val="90000"/>
                </a:lnSpc>
                <a:spcBef>
                  <a:spcPct val="0"/>
                </a:spcBef>
                <a:spcAft>
                  <a:spcPct val="35000"/>
                </a:spcAft>
              </a:pPr>
              <a:r>
                <a:rPr lang="en-US" sz="1400" b="1" dirty="0">
                  <a:solidFill>
                    <a:prstClr val="black"/>
                  </a:solidFill>
                </a:rPr>
                <a:t>Improve Patient Outcomes</a:t>
              </a:r>
            </a:p>
          </p:txBody>
        </p:sp>
      </p:grpSp>
      <p:grpSp>
        <p:nvGrpSpPr>
          <p:cNvPr id="27" name="Group 26"/>
          <p:cNvGrpSpPr/>
          <p:nvPr/>
        </p:nvGrpSpPr>
        <p:grpSpPr>
          <a:xfrm>
            <a:off x="3657600" y="2819400"/>
            <a:ext cx="1828800" cy="1828800"/>
            <a:chOff x="1610507" y="436601"/>
            <a:chExt cx="2185930" cy="2334900"/>
          </a:xfrm>
          <a:solidFill>
            <a:schemeClr val="bg1">
              <a:lumMod val="85000"/>
            </a:schemeClr>
          </a:solidFill>
        </p:grpSpPr>
        <p:sp>
          <p:nvSpPr>
            <p:cNvPr id="34" name="Oval 33"/>
            <p:cNvSpPr/>
            <p:nvPr/>
          </p:nvSpPr>
          <p:spPr>
            <a:xfrm>
              <a:off x="1610507" y="436601"/>
              <a:ext cx="2185930" cy="2334900"/>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5" name="Oval 6"/>
            <p:cNvSpPr/>
            <p:nvPr/>
          </p:nvSpPr>
          <p:spPr>
            <a:xfrm>
              <a:off x="1829100" y="778538"/>
              <a:ext cx="1783259" cy="165102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algn="ctr" defTabSz="622300" eaLnBrk="0" fontAlgn="base" hangingPunct="0">
                <a:lnSpc>
                  <a:spcPct val="90000"/>
                </a:lnSpc>
                <a:spcBef>
                  <a:spcPct val="0"/>
                </a:spcBef>
                <a:spcAft>
                  <a:spcPct val="35000"/>
                </a:spcAft>
              </a:pPr>
              <a:r>
                <a:rPr lang="en-US" sz="1400" b="1" dirty="0">
                  <a:solidFill>
                    <a:prstClr val="black"/>
                  </a:solidFill>
                </a:rPr>
                <a:t>Manage Populations Better</a:t>
              </a:r>
            </a:p>
          </p:txBody>
        </p:sp>
      </p:grpSp>
      <p:grpSp>
        <p:nvGrpSpPr>
          <p:cNvPr id="28" name="Group 27"/>
          <p:cNvGrpSpPr/>
          <p:nvPr/>
        </p:nvGrpSpPr>
        <p:grpSpPr>
          <a:xfrm>
            <a:off x="6324600" y="2819400"/>
            <a:ext cx="1828800" cy="1828800"/>
            <a:chOff x="3193424" y="537243"/>
            <a:chExt cx="1920257" cy="2133615"/>
          </a:xfrm>
          <a:solidFill>
            <a:schemeClr val="bg1">
              <a:lumMod val="85000"/>
            </a:schemeClr>
          </a:solidFill>
        </p:grpSpPr>
        <p:sp>
          <p:nvSpPr>
            <p:cNvPr id="32" name="Oval 31"/>
            <p:cNvSpPr/>
            <p:nvPr/>
          </p:nvSpPr>
          <p:spPr>
            <a:xfrm>
              <a:off x="3193424" y="537243"/>
              <a:ext cx="1920257" cy="2133615"/>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3" name="Oval 8"/>
            <p:cNvSpPr/>
            <p:nvPr/>
          </p:nvSpPr>
          <p:spPr>
            <a:xfrm>
              <a:off x="3474639" y="849704"/>
              <a:ext cx="1357827" cy="1508693"/>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algn="ctr" defTabSz="622300" eaLnBrk="0" fontAlgn="base" hangingPunct="0">
                <a:lnSpc>
                  <a:spcPct val="90000"/>
                </a:lnSpc>
                <a:spcBef>
                  <a:spcPct val="0"/>
                </a:spcBef>
                <a:spcAft>
                  <a:spcPct val="35000"/>
                </a:spcAft>
              </a:pPr>
              <a:r>
                <a:rPr lang="en-US" sz="1400" b="1" dirty="0">
                  <a:solidFill>
                    <a:prstClr val="black"/>
                  </a:solidFill>
                </a:rPr>
                <a:t>Create Better Real World Evidence &amp; Real-time Feedback</a:t>
              </a:r>
            </a:p>
          </p:txBody>
        </p:sp>
      </p:grpSp>
      <p:sp>
        <p:nvSpPr>
          <p:cNvPr id="38" name="Rectangle 85"/>
          <p:cNvSpPr>
            <a:spLocks noChangeArrowheads="1"/>
          </p:cNvSpPr>
          <p:nvPr/>
        </p:nvSpPr>
        <p:spPr bwMode="auto">
          <a:xfrm>
            <a:off x="703262" y="2070556"/>
            <a:ext cx="82073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Phenotypic</a:t>
            </a:r>
            <a:endParaRPr lang="en-US" altLang="en-US" sz="1400" dirty="0">
              <a:solidFill>
                <a:prstClr val="black"/>
              </a:solidFill>
              <a:ea typeface="ＭＳ Ｐゴシック" charset="0"/>
            </a:endParaRPr>
          </a:p>
        </p:txBody>
      </p:sp>
      <p:sp>
        <p:nvSpPr>
          <p:cNvPr id="39" name="Rectangle 642"/>
          <p:cNvSpPr>
            <a:spLocks noChangeArrowheads="1"/>
          </p:cNvSpPr>
          <p:nvPr/>
        </p:nvSpPr>
        <p:spPr bwMode="auto">
          <a:xfrm>
            <a:off x="1830117" y="1931312"/>
            <a:ext cx="684483"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Financial </a:t>
            </a:r>
            <a:endParaRPr lang="en-US" altLang="en-US" sz="1400" dirty="0">
              <a:solidFill>
                <a:prstClr val="black"/>
              </a:solidFill>
              <a:ea typeface="ＭＳ Ｐゴシック" charset="0"/>
            </a:endParaRPr>
          </a:p>
        </p:txBody>
      </p:sp>
      <p:sp>
        <p:nvSpPr>
          <p:cNvPr id="40" name="Rectangle 644"/>
          <p:cNvSpPr>
            <a:spLocks noChangeArrowheads="1"/>
          </p:cNvSpPr>
          <p:nvPr/>
        </p:nvSpPr>
        <p:spPr bwMode="auto">
          <a:xfrm>
            <a:off x="2590800" y="1613356"/>
            <a:ext cx="47929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Claims</a:t>
            </a:r>
            <a:endParaRPr lang="en-US" altLang="en-US" sz="1400" dirty="0">
              <a:solidFill>
                <a:prstClr val="black"/>
              </a:solidFill>
              <a:ea typeface="ＭＳ Ｐゴシック" charset="0"/>
            </a:endParaRPr>
          </a:p>
        </p:txBody>
      </p:sp>
      <p:sp>
        <p:nvSpPr>
          <p:cNvPr id="43" name="Rectangle 85"/>
          <p:cNvSpPr>
            <a:spLocks noChangeArrowheads="1"/>
          </p:cNvSpPr>
          <p:nvPr/>
        </p:nvSpPr>
        <p:spPr bwMode="auto">
          <a:xfrm>
            <a:off x="3200400" y="1918156"/>
            <a:ext cx="51789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Images</a:t>
            </a:r>
            <a:endParaRPr lang="en-US" altLang="en-US" sz="1400" dirty="0">
              <a:solidFill>
                <a:prstClr val="black"/>
              </a:solidFill>
              <a:ea typeface="ＭＳ Ｐゴシック" charset="0"/>
            </a:endParaRPr>
          </a:p>
        </p:txBody>
      </p:sp>
      <p:sp>
        <p:nvSpPr>
          <p:cNvPr id="44" name="Rectangle 642"/>
          <p:cNvSpPr>
            <a:spLocks noChangeArrowheads="1"/>
          </p:cNvSpPr>
          <p:nvPr/>
        </p:nvSpPr>
        <p:spPr bwMode="auto">
          <a:xfrm>
            <a:off x="4248150" y="1918156"/>
            <a:ext cx="646011"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Bio-bank</a:t>
            </a:r>
            <a:endParaRPr lang="en-US" altLang="en-US" sz="1400" dirty="0">
              <a:solidFill>
                <a:prstClr val="black"/>
              </a:solidFill>
              <a:ea typeface="ＭＳ Ｐゴシック" charset="0"/>
            </a:endParaRPr>
          </a:p>
        </p:txBody>
      </p:sp>
      <p:sp>
        <p:nvSpPr>
          <p:cNvPr id="45" name="Rectangle 644"/>
          <p:cNvSpPr>
            <a:spLocks noChangeArrowheads="1"/>
          </p:cNvSpPr>
          <p:nvPr/>
        </p:nvSpPr>
        <p:spPr bwMode="auto">
          <a:xfrm>
            <a:off x="4876800" y="1626512"/>
            <a:ext cx="72295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Genomics</a:t>
            </a:r>
            <a:endParaRPr lang="en-US" altLang="en-US" sz="1400" dirty="0">
              <a:solidFill>
                <a:prstClr val="black"/>
              </a:solidFill>
              <a:ea typeface="ＭＳ Ｐゴシック" charset="0"/>
            </a:endParaRPr>
          </a:p>
        </p:txBody>
      </p:sp>
      <p:sp>
        <p:nvSpPr>
          <p:cNvPr id="46" name="Rectangle 85"/>
          <p:cNvSpPr>
            <a:spLocks noChangeArrowheads="1"/>
          </p:cNvSpPr>
          <p:nvPr/>
        </p:nvSpPr>
        <p:spPr bwMode="auto">
          <a:xfrm>
            <a:off x="5997702" y="1918156"/>
            <a:ext cx="132561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Care Coordination</a:t>
            </a:r>
            <a:endParaRPr lang="en-US" altLang="en-US" sz="1400" dirty="0">
              <a:solidFill>
                <a:prstClr val="black"/>
              </a:solidFill>
              <a:ea typeface="ＭＳ Ｐゴシック" charset="0"/>
            </a:endParaRPr>
          </a:p>
        </p:txBody>
      </p:sp>
      <p:sp>
        <p:nvSpPr>
          <p:cNvPr id="47" name="Rectangle 642"/>
          <p:cNvSpPr>
            <a:spLocks noChangeArrowheads="1"/>
          </p:cNvSpPr>
          <p:nvPr/>
        </p:nvSpPr>
        <p:spPr bwMode="auto">
          <a:xfrm>
            <a:off x="5933594" y="1524000"/>
            <a:ext cx="772006"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Wearables</a:t>
            </a:r>
            <a:endParaRPr lang="en-US" altLang="en-US" sz="1400" dirty="0">
              <a:solidFill>
                <a:prstClr val="black"/>
              </a:solidFill>
              <a:ea typeface="ＭＳ Ｐゴシック" charset="0"/>
            </a:endParaRPr>
          </a:p>
        </p:txBody>
      </p:sp>
      <p:sp>
        <p:nvSpPr>
          <p:cNvPr id="48" name="Rectangle 644"/>
          <p:cNvSpPr>
            <a:spLocks noChangeArrowheads="1"/>
          </p:cNvSpPr>
          <p:nvPr/>
        </p:nvSpPr>
        <p:spPr bwMode="auto">
          <a:xfrm>
            <a:off x="7619997" y="2070556"/>
            <a:ext cx="821700"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Public Data</a:t>
            </a:r>
            <a:endParaRPr lang="en-US" altLang="en-US" sz="1400" dirty="0">
              <a:solidFill>
                <a:prstClr val="black"/>
              </a:solidFill>
              <a:ea typeface="ＭＳ Ｐゴシック" charset="0"/>
            </a:endParaRPr>
          </a:p>
        </p:txBody>
      </p:sp>
      <p:sp>
        <p:nvSpPr>
          <p:cNvPr id="49" name="Rectangle 85"/>
          <p:cNvSpPr>
            <a:spLocks noChangeArrowheads="1"/>
          </p:cNvSpPr>
          <p:nvPr/>
        </p:nvSpPr>
        <p:spPr bwMode="auto">
          <a:xfrm>
            <a:off x="1749623" y="1537156"/>
            <a:ext cx="307777"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 </a:t>
            </a:r>
            <a:r>
              <a:rPr lang="en-US" altLang="en-US" sz="1400" dirty="0" err="1">
                <a:solidFill>
                  <a:srgbClr val="000000"/>
                </a:solidFill>
                <a:latin typeface="Calibri" pitchFamily="34" charset="0"/>
                <a:ea typeface="ＭＳ Ｐゴシック" charset="0"/>
              </a:rPr>
              <a:t>IoT</a:t>
            </a:r>
            <a:r>
              <a:rPr lang="en-US" altLang="en-US" sz="1400" dirty="0">
                <a:solidFill>
                  <a:srgbClr val="000000"/>
                </a:solidFill>
                <a:latin typeface="Calibri" pitchFamily="34" charset="0"/>
                <a:ea typeface="ＭＳ Ｐゴシック" charset="0"/>
              </a:rPr>
              <a:t> </a:t>
            </a:r>
            <a:endParaRPr lang="en-US" altLang="en-US" sz="1400" dirty="0">
              <a:solidFill>
                <a:prstClr val="black"/>
              </a:solidFill>
              <a:ea typeface="ＭＳ Ｐゴシック" charset="0"/>
            </a:endParaRPr>
          </a:p>
        </p:txBody>
      </p:sp>
      <p:sp>
        <p:nvSpPr>
          <p:cNvPr id="50" name="Rectangle 642"/>
          <p:cNvSpPr>
            <a:spLocks noChangeArrowheads="1"/>
          </p:cNvSpPr>
          <p:nvPr/>
        </p:nvSpPr>
        <p:spPr bwMode="auto">
          <a:xfrm>
            <a:off x="3531215" y="1537156"/>
            <a:ext cx="88838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Microbiome</a:t>
            </a:r>
            <a:endParaRPr lang="en-US" altLang="en-US" sz="1400" dirty="0">
              <a:solidFill>
                <a:prstClr val="black"/>
              </a:solidFill>
              <a:ea typeface="ＭＳ Ｐゴシック" charset="0"/>
            </a:endParaRPr>
          </a:p>
        </p:txBody>
      </p:sp>
      <p:sp>
        <p:nvSpPr>
          <p:cNvPr id="52" name="Rectangle 642"/>
          <p:cNvSpPr>
            <a:spLocks noChangeArrowheads="1"/>
          </p:cNvSpPr>
          <p:nvPr/>
        </p:nvSpPr>
        <p:spPr bwMode="auto">
          <a:xfrm>
            <a:off x="7181531" y="1613356"/>
            <a:ext cx="97186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Unstructured</a:t>
            </a:r>
            <a:endParaRPr lang="en-US" altLang="en-US" sz="1400" dirty="0">
              <a:solidFill>
                <a:prstClr val="black"/>
              </a:solidFill>
              <a:ea typeface="ＭＳ Ｐゴシック" charset="0"/>
            </a:endParaRPr>
          </a:p>
        </p:txBody>
      </p:sp>
      <p:sp>
        <p:nvSpPr>
          <p:cNvPr id="53" name="Rectangle 642"/>
          <p:cNvSpPr>
            <a:spLocks noChangeArrowheads="1"/>
          </p:cNvSpPr>
          <p:nvPr/>
        </p:nvSpPr>
        <p:spPr bwMode="auto">
          <a:xfrm>
            <a:off x="975658" y="1689556"/>
            <a:ext cx="395942"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pitchFamily="34" charset="0"/>
                <a:ea typeface="ＭＳ Ｐゴシック" charset="0"/>
              </a:rPr>
              <a:t>Faxes</a:t>
            </a:r>
            <a:endParaRPr lang="en-US" altLang="en-US" sz="1400" dirty="0">
              <a:solidFill>
                <a:prstClr val="black"/>
              </a:solidFill>
              <a:ea typeface="ＭＳ Ｐゴシック" charset="0"/>
            </a:endParaRPr>
          </a:p>
        </p:txBody>
      </p:sp>
      <p:sp>
        <p:nvSpPr>
          <p:cNvPr id="51" name="Title 1"/>
          <p:cNvSpPr txBox="1">
            <a:spLocks/>
          </p:cNvSpPr>
          <p:nvPr/>
        </p:nvSpPr>
        <p:spPr bwMode="auto">
          <a:xfrm>
            <a:off x="296151" y="65871"/>
            <a:ext cx="8543049" cy="1077129"/>
          </a:xfrm>
          <a:prstGeom prst="rect">
            <a:avLst/>
          </a:prstGeom>
          <a:noFill/>
          <a:ln w="9525">
            <a:noFill/>
            <a:miter lim="800000"/>
            <a:headEnd/>
            <a:tailEnd/>
          </a:ln>
        </p:spPr>
        <p:txBody>
          <a:bodyPr vert="horz" wrap="square" lIns="91350" tIns="45676" rIns="91350" bIns="45676" numCol="1" anchor="b" anchorCtr="0" compatLnSpc="1">
            <a:prstTxWarp prst="textNoShape">
              <a:avLst/>
            </a:prstTxWarp>
            <a:spAutoFit/>
          </a:bodyPr>
          <a:lstStyle>
            <a:lvl1pPr algn="l" rtl="0" eaLnBrk="0" fontAlgn="base" hangingPunct="0">
              <a:spcBef>
                <a:spcPct val="0"/>
              </a:spcBef>
              <a:spcAft>
                <a:spcPct val="0"/>
              </a:spcAft>
              <a:defRPr sz="2000" b="1">
                <a:solidFill>
                  <a:schemeClr val="tx1"/>
                </a:solidFill>
                <a:effectLst/>
                <a:latin typeface="+mn-lt"/>
                <a:ea typeface="MS PGothic" pitchFamily="34" charset="-128"/>
                <a:cs typeface="Arial" pitchFamily="34" charset="0"/>
              </a:defRPr>
            </a:lvl1pPr>
            <a:lvl2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2pPr>
            <a:lvl3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3pPr>
            <a:lvl4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4pPr>
            <a:lvl5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5pPr>
            <a:lvl6pPr marL="457200" algn="l" rtl="0" fontAlgn="base">
              <a:spcBef>
                <a:spcPct val="0"/>
              </a:spcBef>
              <a:spcAft>
                <a:spcPct val="0"/>
              </a:spcAft>
              <a:defRPr sz="2500">
                <a:solidFill>
                  <a:schemeClr val="tx1"/>
                </a:solidFill>
                <a:latin typeface="Calibri" charset="0"/>
              </a:defRPr>
            </a:lvl6pPr>
            <a:lvl7pPr marL="914400" algn="l" rtl="0" fontAlgn="base">
              <a:spcBef>
                <a:spcPct val="0"/>
              </a:spcBef>
              <a:spcAft>
                <a:spcPct val="0"/>
              </a:spcAft>
              <a:defRPr sz="2500">
                <a:solidFill>
                  <a:schemeClr val="tx1"/>
                </a:solidFill>
                <a:latin typeface="Calibri" charset="0"/>
              </a:defRPr>
            </a:lvl7pPr>
            <a:lvl8pPr marL="1371600" algn="l" rtl="0" fontAlgn="base">
              <a:spcBef>
                <a:spcPct val="0"/>
              </a:spcBef>
              <a:spcAft>
                <a:spcPct val="0"/>
              </a:spcAft>
              <a:defRPr sz="2500">
                <a:solidFill>
                  <a:schemeClr val="tx1"/>
                </a:solidFill>
                <a:latin typeface="Calibri" charset="0"/>
              </a:defRPr>
            </a:lvl8pPr>
            <a:lvl9pPr marL="1828800" algn="l" rtl="0" fontAlgn="base">
              <a:spcBef>
                <a:spcPct val="0"/>
              </a:spcBef>
              <a:spcAft>
                <a:spcPct val="0"/>
              </a:spcAft>
              <a:defRPr sz="2500">
                <a:solidFill>
                  <a:schemeClr val="tx1"/>
                </a:solidFill>
                <a:latin typeface="Calibri" charset="0"/>
              </a:defRPr>
            </a:lvl9pPr>
          </a:lstStyle>
          <a:p>
            <a:pPr>
              <a:defRPr/>
            </a:pPr>
            <a:r>
              <a:rPr lang="en-US" sz="3200" b="0" i="1" kern="0" dirty="0">
                <a:solidFill>
                  <a:srgbClr val="0070C0"/>
                </a:solidFill>
                <a:latin typeface="Arial" panose="020B0604020202020204" pitchFamily="34" charset="0"/>
              </a:rPr>
              <a:t>The power of data and how to utilize the growing corpus of knowledge</a:t>
            </a:r>
          </a:p>
        </p:txBody>
      </p:sp>
      <p:sp>
        <p:nvSpPr>
          <p:cNvPr id="54" name="Slide Number Placeholder 5"/>
          <p:cNvSpPr txBox="1">
            <a:spLocks/>
          </p:cNvSpPr>
          <p:nvPr/>
        </p:nvSpPr>
        <p:spPr>
          <a:xfrm>
            <a:off x="8194133" y="6601042"/>
            <a:ext cx="878061" cy="138499"/>
          </a:xfrm>
          <a:prstGeom prst="rect">
            <a:avLst/>
          </a:prstGeom>
        </p:spPr>
        <p:txBody>
          <a:bodyPr wrap="square" lIns="0" tIns="0" rIns="0" bIns="0" anchor="t" anchorCtr="0">
            <a:spAutoFit/>
          </a:bodyPr>
          <a:lstStyle>
            <a:defPPr>
              <a:defRPr lang="en-US"/>
            </a:defPPr>
            <a:lvl1pPr marL="0" algn="l" defTabSz="457200" rtl="0" eaLnBrk="1" latinLnBrk="0" hangingPunct="1">
              <a:defRPr sz="900" kern="1200" baseline="0">
                <a:solidFill>
                  <a:schemeClr val="bg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lumMod val="50000"/>
                  </a:srgbClr>
                </a:solidFill>
              </a:rPr>
              <a:t>@</a:t>
            </a:r>
            <a:r>
              <a:rPr lang="en-US" dirty="0" err="1">
                <a:solidFill>
                  <a:srgbClr val="FFFFFF">
                    <a:lumMod val="50000"/>
                  </a:srgbClr>
                </a:solidFill>
              </a:rPr>
              <a:t>Andriola_UC</a:t>
            </a:r>
            <a:endParaRPr lang="en-US" dirty="0">
              <a:solidFill>
                <a:srgbClr val="FFFFFF">
                  <a:lumMod val="50000"/>
                </a:srgbClr>
              </a:solidFill>
            </a:endParaRPr>
          </a:p>
        </p:txBody>
      </p:sp>
    </p:spTree>
    <p:extLst>
      <p:ext uri="{BB962C8B-B14F-4D97-AF65-F5344CB8AC3E}">
        <p14:creationId xmlns:p14="http://schemas.microsoft.com/office/powerpoint/2010/main" val="1443998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FE39AC3-0E75-AD46-AE71-AE18BB921AE3}" type="slidenum">
              <a:rPr kumimoji="0" lang="en-US" sz="900" b="0" i="0" u="none" strike="noStrike" kern="1200" cap="none" spc="0" normalizeH="0" baseline="0" noProof="0" smtClean="0">
                <a:ln>
                  <a:noFill/>
                </a:ln>
                <a:solidFill>
                  <a:srgbClr val="FFFFFF">
                    <a:lumMod val="50000"/>
                  </a:srgbClr>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4" name="Slide Number Placeholder 5"/>
          <p:cNvSpPr txBox="1">
            <a:spLocks/>
          </p:cNvSpPr>
          <p:nvPr/>
        </p:nvSpPr>
        <p:spPr>
          <a:xfrm>
            <a:off x="8194133" y="6601042"/>
            <a:ext cx="878061" cy="138499"/>
          </a:xfrm>
          <a:prstGeom prst="rect">
            <a:avLst/>
          </a:prstGeom>
        </p:spPr>
        <p:txBody>
          <a:bodyPr wrap="square" lIns="0" tIns="0" rIns="0" bIns="0" anchor="t" anchorCtr="0">
            <a:spAutoFit/>
          </a:bodyPr>
          <a:lstStyle>
            <a:defPPr>
              <a:defRPr lang="en-US"/>
            </a:defPPr>
            <a:lvl1pPr marL="0" algn="l" defTabSz="457200" rtl="0" eaLnBrk="1" latinLnBrk="0" hangingPunct="1">
              <a:defRPr sz="900" kern="1200" baseline="0">
                <a:solidFill>
                  <a:schemeClr val="bg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Arial"/>
                <a:ea typeface="+mn-ea"/>
                <a:cs typeface="Arial"/>
              </a:rPr>
              <a:t>@Andriola_UC</a:t>
            </a:r>
            <a:endPar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67" r="7146"/>
          <a:stretch/>
        </p:blipFill>
        <p:spPr>
          <a:xfrm>
            <a:off x="4301888" y="152400"/>
            <a:ext cx="4689712" cy="5848836"/>
          </a:xfrm>
          <a:prstGeom prst="rect">
            <a:avLst/>
          </a:prstGeom>
        </p:spPr>
      </p:pic>
      <p:sp>
        <p:nvSpPr>
          <p:cNvPr id="7" name="Title 1"/>
          <p:cNvSpPr txBox="1">
            <a:spLocks/>
          </p:cNvSpPr>
          <p:nvPr/>
        </p:nvSpPr>
        <p:spPr bwMode="auto">
          <a:xfrm>
            <a:off x="122581" y="152400"/>
            <a:ext cx="4025537" cy="5755333"/>
          </a:xfrm>
          <a:prstGeom prst="rect">
            <a:avLst/>
          </a:prstGeom>
          <a:noFill/>
          <a:ln w="9525">
            <a:noFill/>
            <a:miter lim="800000"/>
            <a:headEnd/>
            <a:tailEnd/>
          </a:ln>
        </p:spPr>
        <p:txBody>
          <a:bodyPr vert="horz" wrap="square" lIns="91350" tIns="45676" rIns="91350" bIns="45676" numCol="1" anchor="b" anchorCtr="0" compatLnSpc="1">
            <a:prstTxWarp prst="textNoShape">
              <a:avLst/>
            </a:prstTxWarp>
            <a:spAutoFit/>
          </a:bodyPr>
          <a:lstStyle>
            <a:lvl1pPr algn="l" rtl="0" eaLnBrk="0" fontAlgn="base" hangingPunct="0">
              <a:spcBef>
                <a:spcPct val="0"/>
              </a:spcBef>
              <a:spcAft>
                <a:spcPct val="0"/>
              </a:spcAft>
              <a:defRPr sz="2000" b="1">
                <a:solidFill>
                  <a:schemeClr val="tx1"/>
                </a:solidFill>
                <a:effectLst/>
                <a:latin typeface="+mn-lt"/>
                <a:ea typeface="MS PGothic" pitchFamily="34" charset="-128"/>
                <a:cs typeface="Arial" pitchFamily="34" charset="0"/>
              </a:defRPr>
            </a:lvl1pPr>
            <a:lvl2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2pPr>
            <a:lvl3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3pPr>
            <a:lvl4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4pPr>
            <a:lvl5pPr algn="l" rtl="0" eaLnBrk="0" fontAlgn="base" hangingPunct="0">
              <a:spcBef>
                <a:spcPct val="0"/>
              </a:spcBef>
              <a:spcAft>
                <a:spcPct val="0"/>
              </a:spcAft>
              <a:defRPr sz="2600" b="1">
                <a:solidFill>
                  <a:schemeClr val="tx1"/>
                </a:solidFill>
                <a:latin typeface="Calibri" pitchFamily="34" charset="0"/>
                <a:ea typeface="MS PGothic" pitchFamily="34" charset="-128"/>
                <a:cs typeface="MS PGothic"/>
              </a:defRPr>
            </a:lvl5pPr>
            <a:lvl6pPr marL="457200" algn="l" rtl="0" fontAlgn="base">
              <a:spcBef>
                <a:spcPct val="0"/>
              </a:spcBef>
              <a:spcAft>
                <a:spcPct val="0"/>
              </a:spcAft>
              <a:defRPr sz="2500">
                <a:solidFill>
                  <a:schemeClr val="tx1"/>
                </a:solidFill>
                <a:latin typeface="Calibri" charset="0"/>
              </a:defRPr>
            </a:lvl6pPr>
            <a:lvl7pPr marL="914400" algn="l" rtl="0" fontAlgn="base">
              <a:spcBef>
                <a:spcPct val="0"/>
              </a:spcBef>
              <a:spcAft>
                <a:spcPct val="0"/>
              </a:spcAft>
              <a:defRPr sz="2500">
                <a:solidFill>
                  <a:schemeClr val="tx1"/>
                </a:solidFill>
                <a:latin typeface="Calibri" charset="0"/>
              </a:defRPr>
            </a:lvl7pPr>
            <a:lvl8pPr marL="1371600" algn="l" rtl="0" fontAlgn="base">
              <a:spcBef>
                <a:spcPct val="0"/>
              </a:spcBef>
              <a:spcAft>
                <a:spcPct val="0"/>
              </a:spcAft>
              <a:defRPr sz="2500">
                <a:solidFill>
                  <a:schemeClr val="tx1"/>
                </a:solidFill>
                <a:latin typeface="Calibri" charset="0"/>
              </a:defRPr>
            </a:lvl8pPr>
            <a:lvl9pPr marL="1828800" algn="l" rtl="0" fontAlgn="base">
              <a:spcBef>
                <a:spcPct val="0"/>
              </a:spcBef>
              <a:spcAft>
                <a:spcPct val="0"/>
              </a:spcAft>
              <a:defRPr sz="2500">
                <a:solidFill>
                  <a:schemeClr val="tx1"/>
                </a:solidFill>
                <a:latin typeface="Calibri"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0" cap="none" spc="0" normalizeH="0" baseline="0" noProof="0" dirty="0">
                <a:ln>
                  <a:noFill/>
                </a:ln>
                <a:solidFill>
                  <a:srgbClr val="0070C0"/>
                </a:solidFill>
                <a:effectLst/>
                <a:uLnTx/>
                <a:uFillTx/>
                <a:latin typeface="Arial" panose="020B0604020202020204" pitchFamily="34" charset="0"/>
                <a:ea typeface="MS PGothic" pitchFamily="34" charset="-128"/>
                <a:cs typeface="Arial" pitchFamily="34" charset="0"/>
              </a:rPr>
              <a:t>Healthcare</a:t>
            </a:r>
          </a:p>
          <a:p>
            <a:pPr lvl="0" defTabSz="457200">
              <a:defRPr/>
            </a:pPr>
            <a:r>
              <a:rPr kumimoji="0" lang="en-US" sz="3200" b="0" i="1" u="none" strike="noStrike" kern="0" cap="none" spc="0" normalizeH="0" baseline="0" noProof="0" dirty="0">
                <a:ln>
                  <a:noFill/>
                </a:ln>
                <a:solidFill>
                  <a:srgbClr val="0070C0"/>
                </a:solidFill>
                <a:effectLst/>
                <a:uLnTx/>
                <a:uFillTx/>
                <a:latin typeface="Arial" panose="020B0604020202020204" pitchFamily="34" charset="0"/>
                <a:ea typeface="MS PGothic" pitchFamily="34" charset="-128"/>
                <a:cs typeface="Arial" pitchFamily="34" charset="0"/>
              </a:rPr>
              <a:t>Reimagined through </a:t>
            </a:r>
            <a:r>
              <a:rPr lang="en-US" sz="3200" b="0" i="1" kern="0" dirty="0">
                <a:solidFill>
                  <a:srgbClr val="0070C0"/>
                </a:solidFill>
                <a:latin typeface="Arial" panose="020B0604020202020204" pitchFamily="34" charset="0"/>
              </a:rPr>
              <a:t>Science, Technology &amp; Data</a:t>
            </a:r>
            <a:endParaRPr kumimoji="0" lang="en-US" sz="3200" b="0" i="1" u="none" strike="noStrike" kern="0" cap="none" spc="0" normalizeH="0" baseline="0" noProof="0" dirty="0">
              <a:ln>
                <a:noFill/>
              </a:ln>
              <a:solidFill>
                <a:srgbClr val="0070C0"/>
              </a:solidFill>
              <a:effectLst/>
              <a:uLnTx/>
              <a:uFillTx/>
              <a:latin typeface="Arial" panose="020B0604020202020204" pitchFamily="34" charset="0"/>
              <a:ea typeface="MS PGothic" pitchFamily="34" charset="-128"/>
              <a:cs typeface="Arial"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200" b="0" i="1" u="none" strike="noStrike" kern="0" cap="none" spc="0" normalizeH="0" baseline="0" noProof="0" dirty="0">
              <a:ln>
                <a:noFill/>
              </a:ln>
              <a:solidFill>
                <a:srgbClr val="0070C0"/>
              </a:solidFill>
              <a:effectLst/>
              <a:uLnTx/>
              <a:uFillTx/>
              <a:latin typeface="Arial" panose="020B0604020202020204" pitchFamily="34" charset="0"/>
              <a:ea typeface="MS PGothic" pitchFamily="34" charset="-128"/>
              <a:cs typeface="Arial"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200" b="0" i="1" u="none" strike="noStrike" kern="0" cap="none" spc="0" normalizeH="0" baseline="0" noProof="0" dirty="0">
              <a:ln>
                <a:noFill/>
              </a:ln>
              <a:solidFill>
                <a:srgbClr val="0070C0"/>
              </a:solidFill>
              <a:effectLst/>
              <a:uLnTx/>
              <a:uFillTx/>
              <a:latin typeface="Arial" panose="020B0604020202020204" pitchFamily="34" charset="0"/>
              <a:ea typeface="MS PGothic" pitchFamily="34" charset="-128"/>
              <a:cs typeface="Arial"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200" b="0" i="1" u="none" strike="noStrike" kern="0" cap="none" spc="0" normalizeH="0" baseline="0" noProof="0" dirty="0">
              <a:ln>
                <a:noFill/>
              </a:ln>
              <a:solidFill>
                <a:srgbClr val="0070C0"/>
              </a:solidFill>
              <a:effectLst/>
              <a:uLnTx/>
              <a:uFillTx/>
              <a:latin typeface="Arial" panose="020B0604020202020204" pitchFamily="34" charset="0"/>
              <a:ea typeface="MS PGothic" pitchFamily="34" charset="-128"/>
              <a:cs typeface="Arial"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1" u="none" strike="noStrike" kern="0" cap="none" spc="0" normalizeH="0" baseline="0" noProof="0" dirty="0">
                <a:ln>
                  <a:noFill/>
                </a:ln>
                <a:solidFill>
                  <a:srgbClr val="535353">
                    <a:lumMod val="50000"/>
                  </a:srgbClr>
                </a:solidFill>
                <a:effectLst/>
                <a:uLnTx/>
                <a:uFillTx/>
                <a:latin typeface="Arial" panose="020B0604020202020204" pitchFamily="34" charset="0"/>
                <a:ea typeface="MS PGothic" pitchFamily="34" charset="-128"/>
                <a:cs typeface="Arial" pitchFamily="34" charset="0"/>
              </a:rPr>
              <a:t>Applications across </a:t>
            </a:r>
          </a:p>
          <a:p>
            <a:pPr marL="457200" marR="0" lvl="0" indent="-457200" algn="l" defTabSz="457200" rtl="0" eaLnBrk="0" fontAlgn="base" latinLnBrk="0" hangingPunct="0">
              <a:lnSpc>
                <a:spcPct val="100000"/>
              </a:lnSpc>
              <a:spcBef>
                <a:spcPct val="0"/>
              </a:spcBef>
              <a:spcAft>
                <a:spcPct val="0"/>
              </a:spcAft>
              <a:buClrTx/>
              <a:buSzTx/>
              <a:buFontTx/>
              <a:buChar char="-"/>
              <a:tabLst/>
              <a:defRPr/>
            </a:pPr>
            <a:r>
              <a:rPr kumimoji="0" lang="en-US" sz="2400" b="0" i="1" u="none" strike="noStrike" kern="0" cap="none" spc="0" normalizeH="0" baseline="0" noProof="0" dirty="0">
                <a:ln>
                  <a:noFill/>
                </a:ln>
                <a:solidFill>
                  <a:srgbClr val="535353">
                    <a:lumMod val="50000"/>
                  </a:srgbClr>
                </a:solidFill>
                <a:effectLst/>
                <a:uLnTx/>
                <a:uFillTx/>
                <a:latin typeface="Arial" panose="020B0604020202020204" pitchFamily="34" charset="0"/>
                <a:ea typeface="MS PGothic" pitchFamily="34" charset="-128"/>
                <a:cs typeface="Arial" pitchFamily="34" charset="0"/>
              </a:rPr>
              <a:t>Machine learning </a:t>
            </a:r>
          </a:p>
          <a:p>
            <a:pPr marL="457200" marR="0" lvl="0" indent="-457200" algn="l" defTabSz="457200" rtl="0" eaLnBrk="0" fontAlgn="base" latinLnBrk="0" hangingPunct="0">
              <a:lnSpc>
                <a:spcPct val="100000"/>
              </a:lnSpc>
              <a:spcBef>
                <a:spcPct val="0"/>
              </a:spcBef>
              <a:spcAft>
                <a:spcPct val="0"/>
              </a:spcAft>
              <a:buClrTx/>
              <a:buSzTx/>
              <a:buFontTx/>
              <a:buChar char="-"/>
              <a:tabLst/>
              <a:defRPr/>
            </a:pPr>
            <a:r>
              <a:rPr kumimoji="0" lang="en-US" sz="2400" b="0" i="1" u="none" strike="noStrike" kern="0" cap="none" spc="0" normalizeH="0" baseline="0" noProof="0" dirty="0">
                <a:ln>
                  <a:noFill/>
                </a:ln>
                <a:solidFill>
                  <a:srgbClr val="535353">
                    <a:lumMod val="50000"/>
                  </a:srgbClr>
                </a:solidFill>
                <a:effectLst/>
                <a:uLnTx/>
                <a:uFillTx/>
                <a:latin typeface="Arial" panose="020B0604020202020204" pitchFamily="34" charset="0"/>
                <a:ea typeface="MS PGothic" pitchFamily="34" charset="-128"/>
                <a:cs typeface="Arial" pitchFamily="34" charset="0"/>
              </a:rPr>
              <a:t>Computational Biology </a:t>
            </a:r>
          </a:p>
          <a:p>
            <a:pPr marL="457200" marR="0" lvl="0" indent="-457200" algn="l" defTabSz="457200" rtl="0" eaLnBrk="0" fontAlgn="base" latinLnBrk="0" hangingPunct="0">
              <a:lnSpc>
                <a:spcPct val="100000"/>
              </a:lnSpc>
              <a:spcBef>
                <a:spcPct val="0"/>
              </a:spcBef>
              <a:spcAft>
                <a:spcPct val="0"/>
              </a:spcAft>
              <a:buClrTx/>
              <a:buSzTx/>
              <a:buFontTx/>
              <a:buChar char="-"/>
              <a:tabLst/>
              <a:defRPr/>
            </a:pPr>
            <a:r>
              <a:rPr kumimoji="0" lang="en-US" sz="2400" b="0" i="1" u="none" strike="noStrike" kern="0" cap="none" spc="0" normalizeH="0" baseline="0" noProof="0" dirty="0">
                <a:ln>
                  <a:noFill/>
                </a:ln>
                <a:solidFill>
                  <a:srgbClr val="535353">
                    <a:lumMod val="50000"/>
                  </a:srgbClr>
                </a:solidFill>
                <a:effectLst/>
                <a:uLnTx/>
                <a:uFillTx/>
                <a:latin typeface="Arial" panose="020B0604020202020204" pitchFamily="34" charset="0"/>
                <a:ea typeface="MS PGothic" pitchFamily="34" charset="-128"/>
                <a:cs typeface="Arial" pitchFamily="34" charset="0"/>
              </a:rPr>
              <a:t>Computer Visualization</a:t>
            </a:r>
          </a:p>
          <a:p>
            <a:pPr marL="457200" marR="0" lvl="0" indent="-457200" algn="l" defTabSz="457200" rtl="0" eaLnBrk="0" fontAlgn="base" latinLnBrk="0" hangingPunct="0">
              <a:lnSpc>
                <a:spcPct val="100000"/>
              </a:lnSpc>
              <a:spcBef>
                <a:spcPct val="0"/>
              </a:spcBef>
              <a:spcAft>
                <a:spcPct val="0"/>
              </a:spcAft>
              <a:buClrTx/>
              <a:buSzTx/>
              <a:buFontTx/>
              <a:buChar char="-"/>
              <a:tabLst/>
              <a:defRPr/>
            </a:pPr>
            <a:r>
              <a:rPr kumimoji="0" lang="en-US" sz="2400" b="0" i="1" u="none" strike="noStrike" kern="0" cap="none" spc="0" normalizeH="0" baseline="0" noProof="0" dirty="0">
                <a:ln>
                  <a:noFill/>
                </a:ln>
                <a:solidFill>
                  <a:srgbClr val="535353">
                    <a:lumMod val="50000"/>
                  </a:srgbClr>
                </a:solidFill>
                <a:effectLst/>
                <a:uLnTx/>
                <a:uFillTx/>
                <a:latin typeface="Arial" panose="020B0604020202020204" pitchFamily="34" charset="0"/>
                <a:ea typeface="MS PGothic" pitchFamily="34" charset="-128"/>
                <a:cs typeface="Arial" pitchFamily="34" charset="0"/>
              </a:rPr>
              <a:t>Virtual reality </a:t>
            </a:r>
          </a:p>
          <a:p>
            <a:pPr marL="457200" marR="0" lvl="0" indent="-457200" algn="l" defTabSz="457200" rtl="0" eaLnBrk="0" fontAlgn="base" latinLnBrk="0" hangingPunct="0">
              <a:lnSpc>
                <a:spcPct val="100000"/>
              </a:lnSpc>
              <a:spcBef>
                <a:spcPct val="0"/>
              </a:spcBef>
              <a:spcAft>
                <a:spcPct val="0"/>
              </a:spcAft>
              <a:buClrTx/>
              <a:buSzTx/>
              <a:buFontTx/>
              <a:buChar char="-"/>
              <a:tabLst/>
              <a:defRPr/>
            </a:pPr>
            <a:r>
              <a:rPr kumimoji="0" lang="en-US" sz="2400" b="0" i="1" u="none" strike="noStrike" kern="0" cap="none" spc="0" normalizeH="0" baseline="0" noProof="0" dirty="0">
                <a:ln>
                  <a:noFill/>
                </a:ln>
                <a:solidFill>
                  <a:srgbClr val="535353">
                    <a:lumMod val="50000"/>
                  </a:srgbClr>
                </a:solidFill>
                <a:effectLst/>
                <a:uLnTx/>
                <a:uFillTx/>
                <a:latin typeface="Arial" panose="020B0604020202020204" pitchFamily="34" charset="0"/>
                <a:ea typeface="MS PGothic" pitchFamily="34" charset="-128"/>
                <a:cs typeface="Arial" pitchFamily="34" charset="0"/>
              </a:rPr>
              <a:t>Patient engagement</a:t>
            </a:r>
          </a:p>
        </p:txBody>
      </p:sp>
    </p:spTree>
    <p:extLst>
      <p:ext uri="{BB962C8B-B14F-4D97-AF65-F5344CB8AC3E}">
        <p14:creationId xmlns:p14="http://schemas.microsoft.com/office/powerpoint/2010/main" val="373578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63F1DE6-F9A3-4C35-AB46-4DDE8757A9A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78399" y="1010650"/>
            <a:ext cx="667020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F07C0E3F-13E4-46C5-B305-FC0C477E1346}"/>
              </a:ext>
            </a:extLst>
          </p:cNvPr>
          <p:cNvSpPr txBox="1">
            <a:spLocks/>
          </p:cNvSpPr>
          <p:nvPr/>
        </p:nvSpPr>
        <p:spPr>
          <a:xfrm>
            <a:off x="457200" y="152400"/>
            <a:ext cx="8229600"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200" i="1" dirty="0">
                <a:solidFill>
                  <a:srgbClr val="0070C0"/>
                </a:solidFill>
              </a:rPr>
              <a:t>Data Currency – Driving The Ecosystem </a:t>
            </a:r>
          </a:p>
        </p:txBody>
      </p:sp>
    </p:spTree>
    <p:extLst>
      <p:ext uri="{BB962C8B-B14F-4D97-AF65-F5344CB8AC3E}">
        <p14:creationId xmlns:p14="http://schemas.microsoft.com/office/powerpoint/2010/main" val="1134674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rot="16200000">
            <a:off x="-1442327" y="4109336"/>
            <a:ext cx="3810003" cy="468145"/>
            <a:chOff x="1876722" y="584207"/>
            <a:chExt cx="2342554" cy="2342554"/>
          </a:xfrm>
        </p:grpSpPr>
        <p:sp>
          <p:nvSpPr>
            <p:cNvPr id="15" name="Oval 14"/>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Ecosystem</a:t>
              </a:r>
            </a:p>
          </p:txBody>
        </p:sp>
        <p:sp>
          <p:nvSpPr>
            <p:cNvPr id="16"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p:cNvSpPr>
            <a:spLocks noGrp="1"/>
          </p:cNvSpPr>
          <p:nvPr>
            <p:ph type="title"/>
          </p:nvPr>
        </p:nvSpPr>
        <p:spPr>
          <a:xfrm>
            <a:off x="297160" y="76200"/>
            <a:ext cx="8542040" cy="1143000"/>
          </a:xfrm>
        </p:spPr>
        <p:txBody>
          <a:bodyPr>
            <a:noAutofit/>
          </a:bodyPr>
          <a:lstStyle/>
          <a:p>
            <a:pPr algn="l"/>
            <a:r>
              <a:rPr lang="en-US" sz="3200" b="0" i="1" dirty="0">
                <a:solidFill>
                  <a:srgbClr val="0070C0"/>
                </a:solidFill>
                <a:latin typeface="Arial" panose="020B0604020202020204" pitchFamily="34" charset="0"/>
                <a:cs typeface="Arial" panose="020B0604020202020204" pitchFamily="34" charset="0"/>
              </a:rPr>
              <a:t>Leverage data to build a corpus of knowledge extended to enable the ecosystem</a:t>
            </a:r>
          </a:p>
        </p:txBody>
      </p:sp>
      <p:sp>
        <p:nvSpPr>
          <p:cNvPr id="5" name="Slide Number Placeholder 4"/>
          <p:cNvSpPr>
            <a:spLocks noGrp="1"/>
          </p:cNvSpPr>
          <p:nvPr>
            <p:ph type="sldNum" sz="quarter" idx="12"/>
          </p:nvPr>
        </p:nvSpPr>
        <p:spPr>
          <a:xfrm>
            <a:off x="320675" y="6291263"/>
            <a:ext cx="238125" cy="365125"/>
          </a:xfrm>
          <a:prstGeom prst="rect">
            <a:avLst/>
          </a:prstGeom>
          <a:ln>
            <a:noFill/>
          </a:ln>
        </p:spPr>
        <p:txBody>
          <a:bodyPr lIns="0" tIns="0" rIns="0" bIns="0" anchor="ctr" anchorCtr="0"/>
          <a:lstStyle>
            <a:defPPr>
              <a:defRPr lang="en-US"/>
            </a:defPPr>
            <a:lvl1pPr algn="l" defTabSz="457151" rtl="0" eaLnBrk="1" fontAlgn="auto" hangingPunct="1">
              <a:spcBef>
                <a:spcPts val="0"/>
              </a:spcBef>
              <a:spcAft>
                <a:spcPts val="0"/>
              </a:spcAft>
              <a:defRPr sz="1000" kern="1200" smtClean="0">
                <a:solidFill>
                  <a:srgbClr val="101D3A"/>
                </a:solidFill>
                <a:latin typeface="+mn-lt"/>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lang="en-US" smtClean="0">
                <a:solidFill>
                  <a:prstClr val="black">
                    <a:tint val="75000"/>
                  </a:prstClr>
                </a:solidFill>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0"/>
              <a:cs typeface="+mn-cs"/>
            </a:endParaRPr>
          </a:p>
        </p:txBody>
      </p:sp>
      <p:graphicFrame>
        <p:nvGraphicFramePr>
          <p:cNvPr id="6" name="Diagram 5"/>
          <p:cNvGraphicFramePr/>
          <p:nvPr/>
        </p:nvGraphicFramePr>
        <p:xfrm>
          <a:off x="1371600" y="1584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67397" y="4835552"/>
            <a:ext cx="990600" cy="918865"/>
          </a:xfrm>
          <a:prstGeom prst="rect">
            <a:avLst/>
          </a:prstGeom>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l="3549" r="4578"/>
          <a:stretch/>
        </p:blipFill>
        <p:spPr>
          <a:xfrm>
            <a:off x="3983976" y="4822300"/>
            <a:ext cx="1057345" cy="918865"/>
          </a:xfrm>
          <a:prstGeom prst="rect">
            <a:avLst/>
          </a:prstGeom>
        </p:spPr>
      </p:pic>
      <p:pic>
        <p:nvPicPr>
          <p:cNvPr id="9"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33598" y="4822300"/>
            <a:ext cx="981800" cy="91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533397" y="5867402"/>
            <a:ext cx="8001000" cy="573364"/>
            <a:chOff x="1876722" y="584207"/>
            <a:chExt cx="2342554" cy="2342554"/>
          </a:xfrm>
        </p:grpSpPr>
        <p:sp>
          <p:nvSpPr>
            <p:cNvPr id="12" name="Oval 11"/>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Corpus of Knowledge</a:t>
              </a:r>
            </a:p>
          </p:txBody>
        </p:sp>
      </p:grpSp>
      <p:grpSp>
        <p:nvGrpSpPr>
          <p:cNvPr id="20" name="Group 19"/>
          <p:cNvGrpSpPr/>
          <p:nvPr/>
        </p:nvGrpSpPr>
        <p:grpSpPr>
          <a:xfrm>
            <a:off x="533397" y="2235731"/>
            <a:ext cx="8001000" cy="507475"/>
            <a:chOff x="1876722" y="584207"/>
            <a:chExt cx="2342554" cy="2342554"/>
          </a:xfrm>
        </p:grpSpPr>
        <p:sp>
          <p:nvSpPr>
            <p:cNvPr id="21" name="Oval 20"/>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2"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Corpus of Knowledge</a:t>
              </a:r>
            </a:p>
          </p:txBody>
        </p:sp>
      </p:grpSp>
      <p:grpSp>
        <p:nvGrpSpPr>
          <p:cNvPr id="23" name="Group 22"/>
          <p:cNvGrpSpPr/>
          <p:nvPr/>
        </p:nvGrpSpPr>
        <p:grpSpPr>
          <a:xfrm rot="16200000">
            <a:off x="6700129" y="4109336"/>
            <a:ext cx="3810003" cy="468145"/>
            <a:chOff x="1876722" y="584207"/>
            <a:chExt cx="2342554" cy="2342554"/>
          </a:xfrm>
        </p:grpSpPr>
        <p:sp>
          <p:nvSpPr>
            <p:cNvPr id="24" name="Oval 23"/>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Ecosystem</a:t>
              </a:r>
            </a:p>
          </p:txBody>
        </p:sp>
        <p:sp>
          <p:nvSpPr>
            <p:cNvPr id="25"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6" name="Group 25"/>
          <p:cNvGrpSpPr/>
          <p:nvPr/>
        </p:nvGrpSpPr>
        <p:grpSpPr>
          <a:xfrm>
            <a:off x="761997" y="2819400"/>
            <a:ext cx="1828800" cy="1828800"/>
            <a:chOff x="697" y="381512"/>
            <a:chExt cx="2334900" cy="2445078"/>
          </a:xfrm>
          <a:solidFill>
            <a:schemeClr val="bg1">
              <a:lumMod val="85000"/>
            </a:schemeClr>
          </a:solidFill>
        </p:grpSpPr>
        <p:sp>
          <p:nvSpPr>
            <p:cNvPr id="36" name="Oval 35"/>
            <p:cNvSpPr/>
            <p:nvPr/>
          </p:nvSpPr>
          <p:spPr>
            <a:xfrm>
              <a:off x="697" y="381512"/>
              <a:ext cx="2334900" cy="2445078"/>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7" name="Oval 4"/>
            <p:cNvSpPr/>
            <p:nvPr/>
          </p:nvSpPr>
          <p:spPr>
            <a:xfrm>
              <a:off x="342635" y="739585"/>
              <a:ext cx="1651024" cy="172893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Improve Patient Outcomes</a:t>
              </a:r>
            </a:p>
          </p:txBody>
        </p:sp>
      </p:grpSp>
      <p:grpSp>
        <p:nvGrpSpPr>
          <p:cNvPr id="27" name="Group 26"/>
          <p:cNvGrpSpPr/>
          <p:nvPr/>
        </p:nvGrpSpPr>
        <p:grpSpPr>
          <a:xfrm>
            <a:off x="2666997" y="2819400"/>
            <a:ext cx="1828800" cy="1828800"/>
            <a:chOff x="1610507" y="436601"/>
            <a:chExt cx="2185930" cy="2334900"/>
          </a:xfrm>
          <a:solidFill>
            <a:schemeClr val="bg1">
              <a:lumMod val="85000"/>
            </a:schemeClr>
          </a:solidFill>
        </p:grpSpPr>
        <p:sp>
          <p:nvSpPr>
            <p:cNvPr id="34" name="Oval 33"/>
            <p:cNvSpPr/>
            <p:nvPr/>
          </p:nvSpPr>
          <p:spPr>
            <a:xfrm>
              <a:off x="1610507" y="436601"/>
              <a:ext cx="2185930" cy="2334900"/>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5" name="Oval 6"/>
            <p:cNvSpPr/>
            <p:nvPr/>
          </p:nvSpPr>
          <p:spPr>
            <a:xfrm>
              <a:off x="1930629" y="778539"/>
              <a:ext cx="1545686" cy="165102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Manage Populations Better</a:t>
              </a:r>
            </a:p>
          </p:txBody>
        </p:sp>
      </p:grpSp>
      <p:grpSp>
        <p:nvGrpSpPr>
          <p:cNvPr id="28" name="Group 27"/>
          <p:cNvGrpSpPr/>
          <p:nvPr/>
        </p:nvGrpSpPr>
        <p:grpSpPr>
          <a:xfrm>
            <a:off x="4571997" y="2819400"/>
            <a:ext cx="1828800" cy="1828800"/>
            <a:chOff x="3193424" y="537243"/>
            <a:chExt cx="1920257" cy="2133615"/>
          </a:xfrm>
          <a:solidFill>
            <a:schemeClr val="bg1">
              <a:lumMod val="85000"/>
            </a:schemeClr>
          </a:solidFill>
        </p:grpSpPr>
        <p:sp>
          <p:nvSpPr>
            <p:cNvPr id="32" name="Oval 31"/>
            <p:cNvSpPr/>
            <p:nvPr/>
          </p:nvSpPr>
          <p:spPr>
            <a:xfrm>
              <a:off x="3193424" y="537243"/>
              <a:ext cx="1920257" cy="2133615"/>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3" name="Oval 8"/>
            <p:cNvSpPr/>
            <p:nvPr/>
          </p:nvSpPr>
          <p:spPr>
            <a:xfrm>
              <a:off x="3474639" y="849704"/>
              <a:ext cx="1357827" cy="1508693"/>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Create Better Real World Evidence &amp; Real-time Feedback</a:t>
              </a:r>
            </a:p>
          </p:txBody>
        </p:sp>
      </p:grpSp>
      <p:grpSp>
        <p:nvGrpSpPr>
          <p:cNvPr id="29" name="Group 28"/>
          <p:cNvGrpSpPr/>
          <p:nvPr/>
        </p:nvGrpSpPr>
        <p:grpSpPr>
          <a:xfrm>
            <a:off x="6476997" y="2819400"/>
            <a:ext cx="1828800" cy="1828800"/>
            <a:chOff x="4266514" y="1071871"/>
            <a:chExt cx="1828787" cy="1920257"/>
          </a:xfrm>
          <a:solidFill>
            <a:schemeClr val="bg1">
              <a:lumMod val="85000"/>
            </a:schemeClr>
          </a:solidFill>
        </p:grpSpPr>
        <p:sp>
          <p:nvSpPr>
            <p:cNvPr id="30" name="Oval 29"/>
            <p:cNvSpPr/>
            <p:nvPr/>
          </p:nvSpPr>
          <p:spPr>
            <a:xfrm>
              <a:off x="4266514" y="1071871"/>
              <a:ext cx="1828787" cy="1920257"/>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1" name="Oval 10"/>
            <p:cNvSpPr/>
            <p:nvPr/>
          </p:nvSpPr>
          <p:spPr>
            <a:xfrm>
              <a:off x="4495115" y="1353086"/>
              <a:ext cx="1332366" cy="135782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Transform Service Approaches through Data and Technology</a:t>
              </a:r>
            </a:p>
          </p:txBody>
        </p:sp>
      </p:grpSp>
      <p:sp>
        <p:nvSpPr>
          <p:cNvPr id="38" name="Rectangle 85"/>
          <p:cNvSpPr>
            <a:spLocks noChangeArrowheads="1"/>
          </p:cNvSpPr>
          <p:nvPr/>
        </p:nvSpPr>
        <p:spPr bwMode="auto">
          <a:xfrm>
            <a:off x="703262" y="2070556"/>
            <a:ext cx="82073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Phenotypic</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39" name="Rectangle 642"/>
          <p:cNvSpPr>
            <a:spLocks noChangeArrowheads="1"/>
          </p:cNvSpPr>
          <p:nvPr/>
        </p:nvSpPr>
        <p:spPr bwMode="auto">
          <a:xfrm>
            <a:off x="1830124" y="1931312"/>
            <a:ext cx="684483"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Financial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0" name="Rectangle 644"/>
          <p:cNvSpPr>
            <a:spLocks noChangeArrowheads="1"/>
          </p:cNvSpPr>
          <p:nvPr/>
        </p:nvSpPr>
        <p:spPr bwMode="auto">
          <a:xfrm>
            <a:off x="2590800" y="1613356"/>
            <a:ext cx="47929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Claims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3" name="Rectangle 85"/>
          <p:cNvSpPr>
            <a:spLocks noChangeArrowheads="1"/>
          </p:cNvSpPr>
          <p:nvPr/>
        </p:nvSpPr>
        <p:spPr bwMode="auto">
          <a:xfrm>
            <a:off x="3200407" y="1918156"/>
            <a:ext cx="51789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Images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4" name="Rectangle 642"/>
          <p:cNvSpPr>
            <a:spLocks noChangeArrowheads="1"/>
          </p:cNvSpPr>
          <p:nvPr/>
        </p:nvSpPr>
        <p:spPr bwMode="auto">
          <a:xfrm>
            <a:off x="4248157" y="1918156"/>
            <a:ext cx="646011"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Bio-bank</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5" name="Rectangle 644"/>
          <p:cNvSpPr>
            <a:spLocks noChangeArrowheads="1"/>
          </p:cNvSpPr>
          <p:nvPr/>
        </p:nvSpPr>
        <p:spPr bwMode="auto">
          <a:xfrm>
            <a:off x="4876807" y="1626512"/>
            <a:ext cx="72295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Genomics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6" name="Rectangle 85"/>
          <p:cNvSpPr>
            <a:spLocks noChangeArrowheads="1"/>
          </p:cNvSpPr>
          <p:nvPr/>
        </p:nvSpPr>
        <p:spPr bwMode="auto">
          <a:xfrm>
            <a:off x="5997709" y="1918156"/>
            <a:ext cx="132561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Care Coordination</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7" name="Rectangle 642"/>
          <p:cNvSpPr>
            <a:spLocks noChangeArrowheads="1"/>
          </p:cNvSpPr>
          <p:nvPr/>
        </p:nvSpPr>
        <p:spPr bwMode="auto">
          <a:xfrm>
            <a:off x="5933594" y="1524000"/>
            <a:ext cx="772006"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Wearables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8" name="Rectangle 644"/>
          <p:cNvSpPr>
            <a:spLocks noChangeArrowheads="1"/>
          </p:cNvSpPr>
          <p:nvPr/>
        </p:nvSpPr>
        <p:spPr bwMode="auto">
          <a:xfrm>
            <a:off x="7619997" y="2070556"/>
            <a:ext cx="821700"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Public Data</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9" name="Rectangle 85"/>
          <p:cNvSpPr>
            <a:spLocks noChangeArrowheads="1"/>
          </p:cNvSpPr>
          <p:nvPr/>
        </p:nvSpPr>
        <p:spPr bwMode="auto">
          <a:xfrm>
            <a:off x="1749630" y="1537156"/>
            <a:ext cx="307777"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 </a:t>
            </a:r>
            <a:r>
              <a:rPr kumimoji="0" lang="en-US" altLang="en-US" sz="1400" b="0" i="0" u="none" strike="noStrike" kern="1200" cap="none" spc="0" normalizeH="0" baseline="0" noProof="0" dirty="0" err="1">
                <a:ln>
                  <a:noFill/>
                </a:ln>
                <a:solidFill>
                  <a:srgbClr val="000000"/>
                </a:solidFill>
                <a:effectLst/>
                <a:uLnTx/>
                <a:uFillTx/>
                <a:latin typeface="Calibri" pitchFamily="34" charset="0"/>
                <a:ea typeface="ＭＳ Ｐゴシック" charset="0"/>
                <a:cs typeface="Arial" pitchFamily="34" charset="0"/>
              </a:rPr>
              <a:t>IoT</a:t>
            </a: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0" name="Rectangle 642"/>
          <p:cNvSpPr>
            <a:spLocks noChangeArrowheads="1"/>
          </p:cNvSpPr>
          <p:nvPr/>
        </p:nvSpPr>
        <p:spPr bwMode="auto">
          <a:xfrm>
            <a:off x="3531222" y="1537156"/>
            <a:ext cx="88838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Microbiome</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2" name="Rectangle 642"/>
          <p:cNvSpPr>
            <a:spLocks noChangeArrowheads="1"/>
          </p:cNvSpPr>
          <p:nvPr/>
        </p:nvSpPr>
        <p:spPr bwMode="auto">
          <a:xfrm>
            <a:off x="7181531" y="1447808"/>
            <a:ext cx="1258080" cy="430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Unstructured Clinical Notes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3" name="Rectangle 642"/>
          <p:cNvSpPr>
            <a:spLocks noChangeArrowheads="1"/>
          </p:cNvSpPr>
          <p:nvPr/>
        </p:nvSpPr>
        <p:spPr bwMode="auto">
          <a:xfrm>
            <a:off x="975658" y="1689556"/>
            <a:ext cx="395942"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Faxes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790143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 y="2586789"/>
            <a:ext cx="8354729" cy="685800"/>
          </a:xfrm>
        </p:spPr>
        <p:txBody>
          <a:bodyPr/>
          <a:lstStyle/>
          <a:p>
            <a:r>
              <a:rPr lang="en-US" dirty="0"/>
              <a:t>Organizational Learning</a:t>
            </a:r>
            <a:br>
              <a:rPr lang="en-US" dirty="0"/>
            </a:br>
            <a:br>
              <a:rPr lang="en-US" dirty="0"/>
            </a:br>
            <a:br>
              <a:rPr lang="en-US" dirty="0"/>
            </a:br>
            <a:br>
              <a:rPr lang="en-US" dirty="0"/>
            </a:br>
            <a:r>
              <a:rPr lang="en-US" i="1" dirty="0"/>
              <a:t>Understand the potential of data &amp; technology to reshape the way our company operates, interacts &amp; facilitates</a:t>
            </a:r>
          </a:p>
        </p:txBody>
      </p:sp>
    </p:spTree>
    <p:extLst>
      <p:ext uri="{BB962C8B-B14F-4D97-AF65-F5344CB8AC3E}">
        <p14:creationId xmlns:p14="http://schemas.microsoft.com/office/powerpoint/2010/main" val="264857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 y="2326907"/>
            <a:ext cx="8354729" cy="685800"/>
          </a:xfrm>
        </p:spPr>
        <p:txBody>
          <a:bodyPr/>
          <a:lstStyle/>
          <a:p>
            <a:r>
              <a:rPr lang="en-US" dirty="0"/>
              <a:t>Q: How could you rethink your organizations evolution or transformation through</a:t>
            </a:r>
            <a:br>
              <a:rPr lang="en-US" dirty="0"/>
            </a:br>
            <a:br>
              <a:rPr lang="en-US" dirty="0"/>
            </a:br>
            <a:br>
              <a:rPr lang="en-US" dirty="0"/>
            </a:br>
            <a:br>
              <a:rPr lang="en-US" dirty="0"/>
            </a:br>
            <a:r>
              <a:rPr lang="en-US" dirty="0"/>
              <a:t>“Data as a Currency, enabling an Ecosystem?”</a:t>
            </a:r>
          </a:p>
        </p:txBody>
      </p:sp>
    </p:spTree>
    <p:extLst>
      <p:ext uri="{BB962C8B-B14F-4D97-AF65-F5344CB8AC3E}">
        <p14:creationId xmlns:p14="http://schemas.microsoft.com/office/powerpoint/2010/main" val="3312264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rot="16200000">
            <a:off x="-1442327" y="4109336"/>
            <a:ext cx="3810003" cy="468145"/>
            <a:chOff x="1876722" y="584207"/>
            <a:chExt cx="2342554" cy="2342554"/>
          </a:xfrm>
        </p:grpSpPr>
        <p:sp>
          <p:nvSpPr>
            <p:cNvPr id="15" name="Oval 14"/>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Ecosystem</a:t>
              </a:r>
            </a:p>
          </p:txBody>
        </p:sp>
        <p:sp>
          <p:nvSpPr>
            <p:cNvPr id="16"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p:cNvSpPr>
            <a:spLocks noGrp="1"/>
          </p:cNvSpPr>
          <p:nvPr>
            <p:ph type="title"/>
          </p:nvPr>
        </p:nvSpPr>
        <p:spPr>
          <a:xfrm>
            <a:off x="297160" y="76200"/>
            <a:ext cx="8542040" cy="1143000"/>
          </a:xfrm>
        </p:spPr>
        <p:txBody>
          <a:bodyPr>
            <a:noAutofit/>
          </a:bodyPr>
          <a:lstStyle/>
          <a:p>
            <a:pPr algn="l"/>
            <a:r>
              <a:rPr lang="en-US" sz="3200" b="0" i="1" dirty="0">
                <a:solidFill>
                  <a:srgbClr val="0070C0"/>
                </a:solidFill>
                <a:latin typeface="Arial" panose="020B0604020202020204" pitchFamily="34" charset="0"/>
                <a:cs typeface="Arial" panose="020B0604020202020204" pitchFamily="34" charset="0"/>
              </a:rPr>
              <a:t>Leverage data to build a corpus of knowledge extended to enable the ecosystem</a:t>
            </a:r>
          </a:p>
        </p:txBody>
      </p:sp>
      <p:sp>
        <p:nvSpPr>
          <p:cNvPr id="5" name="Slide Number Placeholder 4"/>
          <p:cNvSpPr>
            <a:spLocks noGrp="1"/>
          </p:cNvSpPr>
          <p:nvPr>
            <p:ph type="sldNum" sz="quarter" idx="12"/>
          </p:nvPr>
        </p:nvSpPr>
        <p:spPr>
          <a:xfrm>
            <a:off x="320675" y="6291263"/>
            <a:ext cx="238125" cy="365125"/>
          </a:xfrm>
          <a:prstGeom prst="rect">
            <a:avLst/>
          </a:prstGeom>
          <a:ln>
            <a:noFill/>
          </a:ln>
        </p:spPr>
        <p:txBody>
          <a:bodyPr lIns="0" tIns="0" rIns="0" bIns="0" anchor="ctr" anchorCtr="0"/>
          <a:lstStyle>
            <a:defPPr>
              <a:defRPr lang="en-US"/>
            </a:defPPr>
            <a:lvl1pPr algn="l" defTabSz="457151" rtl="0" eaLnBrk="1" fontAlgn="auto" hangingPunct="1">
              <a:spcBef>
                <a:spcPts val="0"/>
              </a:spcBef>
              <a:spcAft>
                <a:spcPts val="0"/>
              </a:spcAft>
              <a:defRPr sz="1000" kern="1200" smtClean="0">
                <a:solidFill>
                  <a:srgbClr val="101D3A"/>
                </a:solidFill>
                <a:latin typeface="+mn-lt"/>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lang="en-US" smtClean="0">
                <a:solidFill>
                  <a:prstClr val="black">
                    <a:tint val="75000"/>
                  </a:prstClr>
                </a:solidFill>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0"/>
              <a:cs typeface="+mn-cs"/>
            </a:endParaRPr>
          </a:p>
        </p:txBody>
      </p:sp>
      <p:graphicFrame>
        <p:nvGraphicFramePr>
          <p:cNvPr id="6" name="Diagram 5"/>
          <p:cNvGraphicFramePr/>
          <p:nvPr/>
        </p:nvGraphicFramePr>
        <p:xfrm>
          <a:off x="1371600" y="1584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67397" y="4835552"/>
            <a:ext cx="990600" cy="918865"/>
          </a:xfrm>
          <a:prstGeom prst="rect">
            <a:avLst/>
          </a:prstGeom>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l="3549" r="4578"/>
          <a:stretch/>
        </p:blipFill>
        <p:spPr>
          <a:xfrm>
            <a:off x="3983976" y="4822300"/>
            <a:ext cx="1057345" cy="918865"/>
          </a:xfrm>
          <a:prstGeom prst="rect">
            <a:avLst/>
          </a:prstGeom>
        </p:spPr>
      </p:pic>
      <p:pic>
        <p:nvPicPr>
          <p:cNvPr id="9"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33598" y="4822300"/>
            <a:ext cx="981800" cy="91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533397" y="5867402"/>
            <a:ext cx="8001000" cy="573364"/>
            <a:chOff x="1876722" y="584207"/>
            <a:chExt cx="2342554" cy="2342554"/>
          </a:xfrm>
        </p:grpSpPr>
        <p:sp>
          <p:nvSpPr>
            <p:cNvPr id="12" name="Oval 11"/>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Corpus of Knowledge</a:t>
              </a:r>
            </a:p>
          </p:txBody>
        </p:sp>
      </p:grpSp>
      <p:grpSp>
        <p:nvGrpSpPr>
          <p:cNvPr id="20" name="Group 19"/>
          <p:cNvGrpSpPr/>
          <p:nvPr/>
        </p:nvGrpSpPr>
        <p:grpSpPr>
          <a:xfrm>
            <a:off x="533397" y="2235731"/>
            <a:ext cx="8001000" cy="507475"/>
            <a:chOff x="1876722" y="584207"/>
            <a:chExt cx="2342554" cy="2342554"/>
          </a:xfrm>
        </p:grpSpPr>
        <p:sp>
          <p:nvSpPr>
            <p:cNvPr id="21" name="Oval 20"/>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2"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Corpus of Knowledge</a:t>
              </a:r>
            </a:p>
          </p:txBody>
        </p:sp>
      </p:grpSp>
      <p:grpSp>
        <p:nvGrpSpPr>
          <p:cNvPr id="23" name="Group 22"/>
          <p:cNvGrpSpPr/>
          <p:nvPr/>
        </p:nvGrpSpPr>
        <p:grpSpPr>
          <a:xfrm rot="16200000">
            <a:off x="6700129" y="4109336"/>
            <a:ext cx="3810003" cy="468145"/>
            <a:chOff x="1876722" y="584207"/>
            <a:chExt cx="2342554" cy="2342554"/>
          </a:xfrm>
        </p:grpSpPr>
        <p:sp>
          <p:nvSpPr>
            <p:cNvPr id="24" name="Oval 23"/>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Ecosystem</a:t>
              </a:r>
            </a:p>
          </p:txBody>
        </p:sp>
        <p:sp>
          <p:nvSpPr>
            <p:cNvPr id="25"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6" name="Group 25"/>
          <p:cNvGrpSpPr/>
          <p:nvPr/>
        </p:nvGrpSpPr>
        <p:grpSpPr>
          <a:xfrm>
            <a:off x="761997" y="2819400"/>
            <a:ext cx="1828800" cy="1828800"/>
            <a:chOff x="697" y="381512"/>
            <a:chExt cx="2334900" cy="2445078"/>
          </a:xfrm>
          <a:solidFill>
            <a:schemeClr val="bg1">
              <a:lumMod val="65000"/>
            </a:schemeClr>
          </a:solidFill>
        </p:grpSpPr>
        <p:sp>
          <p:nvSpPr>
            <p:cNvPr id="36" name="Oval 35"/>
            <p:cNvSpPr/>
            <p:nvPr/>
          </p:nvSpPr>
          <p:spPr>
            <a:xfrm>
              <a:off x="697" y="381512"/>
              <a:ext cx="2334900" cy="2445078"/>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7" name="Oval 4"/>
            <p:cNvSpPr/>
            <p:nvPr/>
          </p:nvSpPr>
          <p:spPr>
            <a:xfrm>
              <a:off x="342635" y="739585"/>
              <a:ext cx="1651024" cy="172893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Improve Patient Outcomes</a:t>
              </a:r>
            </a:p>
          </p:txBody>
        </p:sp>
      </p:grpSp>
      <p:grpSp>
        <p:nvGrpSpPr>
          <p:cNvPr id="27" name="Group 26"/>
          <p:cNvGrpSpPr/>
          <p:nvPr/>
        </p:nvGrpSpPr>
        <p:grpSpPr>
          <a:xfrm>
            <a:off x="2666997" y="2819400"/>
            <a:ext cx="1828800" cy="1828800"/>
            <a:chOff x="1610507" y="436601"/>
            <a:chExt cx="2185930" cy="2334900"/>
          </a:xfrm>
          <a:solidFill>
            <a:schemeClr val="bg1">
              <a:lumMod val="65000"/>
            </a:schemeClr>
          </a:solidFill>
        </p:grpSpPr>
        <p:sp>
          <p:nvSpPr>
            <p:cNvPr id="34" name="Oval 33"/>
            <p:cNvSpPr/>
            <p:nvPr/>
          </p:nvSpPr>
          <p:spPr>
            <a:xfrm>
              <a:off x="1610507" y="436601"/>
              <a:ext cx="2185930" cy="2334900"/>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5" name="Oval 6"/>
            <p:cNvSpPr/>
            <p:nvPr/>
          </p:nvSpPr>
          <p:spPr>
            <a:xfrm>
              <a:off x="1930629" y="778539"/>
              <a:ext cx="1545686" cy="165102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Manage Populations Better</a:t>
              </a:r>
            </a:p>
          </p:txBody>
        </p:sp>
      </p:grpSp>
      <p:grpSp>
        <p:nvGrpSpPr>
          <p:cNvPr id="28" name="Group 27"/>
          <p:cNvGrpSpPr/>
          <p:nvPr/>
        </p:nvGrpSpPr>
        <p:grpSpPr>
          <a:xfrm>
            <a:off x="4571997" y="2819400"/>
            <a:ext cx="1828800" cy="1828800"/>
            <a:chOff x="3193424" y="537243"/>
            <a:chExt cx="1920257" cy="2133615"/>
          </a:xfrm>
          <a:solidFill>
            <a:schemeClr val="bg1">
              <a:lumMod val="85000"/>
            </a:schemeClr>
          </a:solidFill>
        </p:grpSpPr>
        <p:sp>
          <p:nvSpPr>
            <p:cNvPr id="32" name="Oval 31"/>
            <p:cNvSpPr/>
            <p:nvPr/>
          </p:nvSpPr>
          <p:spPr>
            <a:xfrm>
              <a:off x="3193424" y="537243"/>
              <a:ext cx="1920257" cy="2133615"/>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3" name="Oval 8"/>
            <p:cNvSpPr/>
            <p:nvPr/>
          </p:nvSpPr>
          <p:spPr>
            <a:xfrm>
              <a:off x="3474639" y="849704"/>
              <a:ext cx="1357827" cy="1508693"/>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Create Better Real World Evidence &amp; Real-time Feedback</a:t>
              </a:r>
            </a:p>
          </p:txBody>
        </p:sp>
      </p:grpSp>
      <p:grpSp>
        <p:nvGrpSpPr>
          <p:cNvPr id="29" name="Group 28"/>
          <p:cNvGrpSpPr/>
          <p:nvPr/>
        </p:nvGrpSpPr>
        <p:grpSpPr>
          <a:xfrm>
            <a:off x="6476997" y="2819400"/>
            <a:ext cx="1828800" cy="1828800"/>
            <a:chOff x="4266514" y="1071871"/>
            <a:chExt cx="1828787" cy="1920257"/>
          </a:xfrm>
          <a:solidFill>
            <a:schemeClr val="bg1">
              <a:lumMod val="85000"/>
            </a:schemeClr>
          </a:solidFill>
        </p:grpSpPr>
        <p:sp>
          <p:nvSpPr>
            <p:cNvPr id="30" name="Oval 29"/>
            <p:cNvSpPr/>
            <p:nvPr/>
          </p:nvSpPr>
          <p:spPr>
            <a:xfrm>
              <a:off x="4266514" y="1071871"/>
              <a:ext cx="1828787" cy="1920257"/>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1" name="Oval 10"/>
            <p:cNvSpPr/>
            <p:nvPr/>
          </p:nvSpPr>
          <p:spPr>
            <a:xfrm>
              <a:off x="4495115" y="1353086"/>
              <a:ext cx="1332366" cy="135782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Transform Service Approaches through Data and Technology</a:t>
              </a:r>
            </a:p>
          </p:txBody>
        </p:sp>
      </p:grpSp>
      <p:sp>
        <p:nvSpPr>
          <p:cNvPr id="38" name="Rectangle 85"/>
          <p:cNvSpPr>
            <a:spLocks noChangeArrowheads="1"/>
          </p:cNvSpPr>
          <p:nvPr/>
        </p:nvSpPr>
        <p:spPr bwMode="auto">
          <a:xfrm>
            <a:off x="703262" y="2070556"/>
            <a:ext cx="82073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Phenotypic</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39" name="Rectangle 642"/>
          <p:cNvSpPr>
            <a:spLocks noChangeArrowheads="1"/>
          </p:cNvSpPr>
          <p:nvPr/>
        </p:nvSpPr>
        <p:spPr bwMode="auto">
          <a:xfrm>
            <a:off x="1830124" y="1931312"/>
            <a:ext cx="684483"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Financial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0" name="Rectangle 644"/>
          <p:cNvSpPr>
            <a:spLocks noChangeArrowheads="1"/>
          </p:cNvSpPr>
          <p:nvPr/>
        </p:nvSpPr>
        <p:spPr bwMode="auto">
          <a:xfrm>
            <a:off x="2590800" y="1613356"/>
            <a:ext cx="47929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Claims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3" name="Rectangle 85"/>
          <p:cNvSpPr>
            <a:spLocks noChangeArrowheads="1"/>
          </p:cNvSpPr>
          <p:nvPr/>
        </p:nvSpPr>
        <p:spPr bwMode="auto">
          <a:xfrm>
            <a:off x="3200407" y="1918156"/>
            <a:ext cx="51789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Images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4" name="Rectangle 642"/>
          <p:cNvSpPr>
            <a:spLocks noChangeArrowheads="1"/>
          </p:cNvSpPr>
          <p:nvPr/>
        </p:nvSpPr>
        <p:spPr bwMode="auto">
          <a:xfrm>
            <a:off x="4248157" y="1918156"/>
            <a:ext cx="646011"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Bio-bank</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5" name="Rectangle 644"/>
          <p:cNvSpPr>
            <a:spLocks noChangeArrowheads="1"/>
          </p:cNvSpPr>
          <p:nvPr/>
        </p:nvSpPr>
        <p:spPr bwMode="auto">
          <a:xfrm>
            <a:off x="4876807" y="1626512"/>
            <a:ext cx="72295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Genomics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6" name="Rectangle 85"/>
          <p:cNvSpPr>
            <a:spLocks noChangeArrowheads="1"/>
          </p:cNvSpPr>
          <p:nvPr/>
        </p:nvSpPr>
        <p:spPr bwMode="auto">
          <a:xfrm>
            <a:off x="5997709" y="1918156"/>
            <a:ext cx="132561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Care Coordination</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7" name="Rectangle 642"/>
          <p:cNvSpPr>
            <a:spLocks noChangeArrowheads="1"/>
          </p:cNvSpPr>
          <p:nvPr/>
        </p:nvSpPr>
        <p:spPr bwMode="auto">
          <a:xfrm>
            <a:off x="5933594" y="1524000"/>
            <a:ext cx="772006"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Wearables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8" name="Rectangle 644"/>
          <p:cNvSpPr>
            <a:spLocks noChangeArrowheads="1"/>
          </p:cNvSpPr>
          <p:nvPr/>
        </p:nvSpPr>
        <p:spPr bwMode="auto">
          <a:xfrm>
            <a:off x="7619997" y="2070556"/>
            <a:ext cx="821700"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Public Data</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9" name="Rectangle 85"/>
          <p:cNvSpPr>
            <a:spLocks noChangeArrowheads="1"/>
          </p:cNvSpPr>
          <p:nvPr/>
        </p:nvSpPr>
        <p:spPr bwMode="auto">
          <a:xfrm>
            <a:off x="1749630" y="1537156"/>
            <a:ext cx="307777"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 </a:t>
            </a:r>
            <a:r>
              <a:rPr kumimoji="0" lang="en-US" altLang="en-US" sz="1400" b="0" i="0" u="none" strike="noStrike" kern="1200" cap="none" spc="0" normalizeH="0" baseline="0" noProof="0" dirty="0" err="1">
                <a:ln>
                  <a:noFill/>
                </a:ln>
                <a:solidFill>
                  <a:srgbClr val="000000"/>
                </a:solidFill>
                <a:effectLst/>
                <a:uLnTx/>
                <a:uFillTx/>
                <a:latin typeface="Calibri" pitchFamily="34" charset="0"/>
                <a:ea typeface="ＭＳ Ｐゴシック" charset="0"/>
                <a:cs typeface="Arial" pitchFamily="34" charset="0"/>
              </a:rPr>
              <a:t>IoT</a:t>
            </a: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0" name="Rectangle 642"/>
          <p:cNvSpPr>
            <a:spLocks noChangeArrowheads="1"/>
          </p:cNvSpPr>
          <p:nvPr/>
        </p:nvSpPr>
        <p:spPr bwMode="auto">
          <a:xfrm>
            <a:off x="3531222" y="1537156"/>
            <a:ext cx="88838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Microbiome</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2" name="Rectangle 642"/>
          <p:cNvSpPr>
            <a:spLocks noChangeArrowheads="1"/>
          </p:cNvSpPr>
          <p:nvPr/>
        </p:nvSpPr>
        <p:spPr bwMode="auto">
          <a:xfrm>
            <a:off x="7181531" y="1447808"/>
            <a:ext cx="1258080" cy="430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Unstructured Clinical Notes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3" name="Rectangle 642"/>
          <p:cNvSpPr>
            <a:spLocks noChangeArrowheads="1"/>
          </p:cNvSpPr>
          <p:nvPr/>
        </p:nvSpPr>
        <p:spPr bwMode="auto">
          <a:xfrm>
            <a:off x="975658" y="1689556"/>
            <a:ext cx="395942"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Faxes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491532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6-10-19 at 4.57.46 PM.png"/>
          <p:cNvPicPr>
            <a:picLocks noGrp="1" noChangeAspect="1"/>
          </p:cNvPicPr>
          <p:nvPr>
            <p:ph idx="1"/>
          </p:nvPr>
        </p:nvPicPr>
        <p:blipFill>
          <a:blip r:embed="rId2" cstate="email">
            <a:extLst>
              <a:ext uri="{28A0092B-C50C-407E-A947-70E740481C1C}">
                <a14:useLocalDpi xmlns:a14="http://schemas.microsoft.com/office/drawing/2010/main"/>
              </a:ext>
            </a:extLst>
          </a:blip>
          <a:srcRect l="-23070" r="-23070"/>
          <a:stretch>
            <a:fillRect/>
          </a:stretch>
        </p:blipFill>
        <p:spPr>
          <a:xfrm>
            <a:off x="-1778000" y="0"/>
            <a:ext cx="12084050" cy="6645762"/>
          </a:xfrm>
        </p:spPr>
      </p:pic>
      <p:sp>
        <p:nvSpPr>
          <p:cNvPr id="6" name="TextBox 5"/>
          <p:cNvSpPr txBox="1"/>
          <p:nvPr/>
        </p:nvSpPr>
        <p:spPr>
          <a:xfrm>
            <a:off x="1287960" y="6539139"/>
            <a:ext cx="703743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American Diabetes Association Standards of Medical Care in Diabetes (2016)</a:t>
            </a:r>
          </a:p>
        </p:txBody>
      </p:sp>
    </p:spTree>
    <p:extLst>
      <p:ext uri="{BB962C8B-B14F-4D97-AF65-F5344CB8AC3E}">
        <p14:creationId xmlns:p14="http://schemas.microsoft.com/office/powerpoint/2010/main" val="3812203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6-10-19 at 4.57.46 PM.png"/>
          <p:cNvPicPr>
            <a:picLocks noGrp="1" noChangeAspect="1"/>
          </p:cNvPicPr>
          <p:nvPr>
            <p:ph idx="1"/>
          </p:nvPr>
        </p:nvPicPr>
        <p:blipFill>
          <a:blip r:embed="rId2" cstate="email">
            <a:extLst>
              <a:ext uri="{28A0092B-C50C-407E-A947-70E740481C1C}">
                <a14:useLocalDpi xmlns:a14="http://schemas.microsoft.com/office/drawing/2010/main"/>
              </a:ext>
            </a:extLst>
          </a:blip>
          <a:srcRect l="-23070" r="-23070"/>
          <a:stretch>
            <a:fillRect/>
          </a:stretch>
        </p:blipFill>
        <p:spPr>
          <a:xfrm>
            <a:off x="-1778000" y="0"/>
            <a:ext cx="12084050" cy="6645762"/>
          </a:xfrm>
        </p:spPr>
      </p:pic>
      <p:sp>
        <p:nvSpPr>
          <p:cNvPr id="6" name="TextBox 5"/>
          <p:cNvSpPr txBox="1"/>
          <p:nvPr/>
        </p:nvSpPr>
        <p:spPr>
          <a:xfrm>
            <a:off x="1287960" y="6539139"/>
            <a:ext cx="703743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American Diabetes Association Standards of Medical Care in Diabetes (2016)</a:t>
            </a:r>
          </a:p>
        </p:txBody>
      </p:sp>
      <p:sp>
        <p:nvSpPr>
          <p:cNvPr id="3" name="Rectangle 2"/>
          <p:cNvSpPr/>
          <p:nvPr/>
        </p:nvSpPr>
        <p:spPr>
          <a:xfrm>
            <a:off x="104503" y="3093218"/>
            <a:ext cx="8508274" cy="276999"/>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DD05C1-6E60-4523-B5A3-1A904BDBA585}"/>
              </a:ext>
            </a:extLst>
          </p:cNvPr>
          <p:cNvSpPr/>
          <p:nvPr/>
        </p:nvSpPr>
        <p:spPr>
          <a:xfrm>
            <a:off x="112528" y="1339811"/>
            <a:ext cx="8508274" cy="276999"/>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91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8413" y="1967039"/>
            <a:ext cx="2669988" cy="307777"/>
          </a:xfrm>
          <a:prstGeom prst="rect">
            <a:avLst/>
          </a:prstGeom>
        </p:spPr>
        <p:txBody>
          <a:bodyPr vert="horz" wrap="square" lIns="0" tIns="0" rIns="0" bIns="0" numCol="1" rtlCol="0" anchor="ctr" anchorCtr="0" compatLnSpc="1">
            <a:prstTxWarp prst="textNoShape">
              <a:avLst/>
            </a:prstTxWarp>
            <a:spAutoFit/>
          </a:bodyPr>
          <a:lstStyle/>
          <a:p>
            <a:pPr marL="7470"/>
            <a:r>
              <a:rPr sz="2000" b="1" spc="35" dirty="0">
                <a:solidFill>
                  <a:srgbClr val="FFFFFF"/>
                </a:solidFill>
                <a:latin typeface="Arial Narrow"/>
                <a:cs typeface="Arial Narrow"/>
              </a:rPr>
              <a:t>The </a:t>
            </a:r>
            <a:r>
              <a:rPr sz="2000" b="1" spc="9" dirty="0">
                <a:solidFill>
                  <a:srgbClr val="FFFFFF"/>
                </a:solidFill>
                <a:latin typeface="Arial Narrow"/>
                <a:cs typeface="Arial Narrow"/>
              </a:rPr>
              <a:t>University </a:t>
            </a:r>
            <a:r>
              <a:rPr sz="2000" b="1" spc="47" dirty="0">
                <a:solidFill>
                  <a:srgbClr val="FFFFFF"/>
                </a:solidFill>
                <a:latin typeface="Arial Narrow"/>
                <a:cs typeface="Arial Narrow"/>
              </a:rPr>
              <a:t>at </a:t>
            </a:r>
            <a:r>
              <a:rPr sz="2000" b="1" spc="29" dirty="0">
                <a:solidFill>
                  <a:srgbClr val="FFFFFF"/>
                </a:solidFill>
                <a:latin typeface="Arial Narrow"/>
                <a:cs typeface="Arial Narrow"/>
              </a:rPr>
              <a:t>a</a:t>
            </a:r>
            <a:r>
              <a:rPr sz="2000" b="1" spc="-94" dirty="0">
                <a:solidFill>
                  <a:srgbClr val="FFFFFF"/>
                </a:solidFill>
                <a:latin typeface="Arial Narrow"/>
                <a:cs typeface="Arial Narrow"/>
              </a:rPr>
              <a:t> </a:t>
            </a:r>
            <a:r>
              <a:rPr sz="2000" b="1" spc="-3" dirty="0">
                <a:solidFill>
                  <a:srgbClr val="FFFFFF"/>
                </a:solidFill>
                <a:latin typeface="Arial Narrow"/>
                <a:cs typeface="Arial Narrow"/>
              </a:rPr>
              <a:t>Glance</a:t>
            </a:r>
            <a:endParaRPr sz="2000">
              <a:latin typeface="Arial Narrow"/>
              <a:cs typeface="Arial Narrow"/>
            </a:endParaRPr>
          </a:p>
        </p:txBody>
      </p:sp>
      <p:sp>
        <p:nvSpPr>
          <p:cNvPr id="20" name="Content Placeholder 3">
            <a:extLst>
              <a:ext uri="{FF2B5EF4-FFF2-40B4-BE49-F238E27FC236}">
                <a16:creationId xmlns:a16="http://schemas.microsoft.com/office/drawing/2014/main" id="{6796D898-865A-43E8-822D-CA9EF37B7569}"/>
              </a:ext>
            </a:extLst>
          </p:cNvPr>
          <p:cNvSpPr txBox="1">
            <a:spLocks/>
          </p:cNvSpPr>
          <p:nvPr/>
        </p:nvSpPr>
        <p:spPr>
          <a:xfrm>
            <a:off x="289882" y="175325"/>
            <a:ext cx="7162823" cy="403828"/>
          </a:xfrm>
          <a:prstGeom prst="rect">
            <a:avLst/>
          </a:prstGeom>
        </p:spPr>
        <p:txBody>
          <a:bodyPr vert="horz" lIns="0" tIns="0" rIns="91440" bIns="45720" rtlCol="0">
            <a:noAutofit/>
          </a:bodyPr>
          <a:lstStyle>
            <a:lvl1pPr marL="342900" indent="-342900" algn="l" defTabSz="457200" rtl="0" eaLnBrk="1" latinLnBrk="0" hangingPunct="1">
              <a:spcBef>
                <a:spcPct val="20000"/>
              </a:spcBef>
              <a:buFont typeface="Arial"/>
              <a:buChar char="•"/>
              <a:defRPr sz="2000" b="0" i="0" kern="1200">
                <a:solidFill>
                  <a:srgbClr val="666666"/>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1" u="none" strike="noStrike" kern="1200" cap="none" spc="0" normalizeH="0" baseline="0" noProof="0" dirty="0">
                <a:ln>
                  <a:noFill/>
                </a:ln>
                <a:solidFill>
                  <a:srgbClr val="0070C0"/>
                </a:solidFill>
                <a:effectLst/>
                <a:uLnTx/>
                <a:uFillTx/>
                <a:latin typeface="Arial"/>
                <a:ea typeface="+mn-ea"/>
                <a:cs typeface="Arial"/>
              </a:rPr>
              <a:t>My Journey</a:t>
            </a:r>
          </a:p>
        </p:txBody>
      </p:sp>
      <p:sp>
        <p:nvSpPr>
          <p:cNvPr id="21" name="AutoShape 8" descr="data:image/jpeg;base64,/9j/4AAQSkZJRgABAQAAAQABAAD/2wCEAAkGBxAQEhQQDxQUEBAUDw8QEA8QFBAPFRQPFBQWFhQUFBQYHCggGBolHBQUITEhJSkrLi4uFx8zODMsNygtLisBCgoKDg0OFw8PFywcHBwsLCwsLCwsLCwsLCwsLCwsLCwsLCwsLCwsLCwrLCwsLCwsLCwsLCwsLCwsLCwsLCwsLP/AABEIAMoAyAMBIgACEQEDEQH/xAAbAAACAwEBAQAAAAAAAAAAAAADBAABAgUGB//EAD4QAAIBAgMEBgcGBgEFAAAAAAABAgMRBCExEkFRcQUiUmGBkRMykqGxwdEGFBVCcuEjU2Ki8PGyFjNzgtL/xAAXAQEBAQEAAAAAAAAAAAAAAAAAAQID/8QAHREBAQEBAAMBAQEAAAAAAAAAAAERAhIxUTIhE//aAAwDAQACEQMRAD8A+lRea5jQmmPU9lZtx8XY1wGrImQv6emvzQ9ojxdLtw8/3NBjImQq8fR/mQ8/3MvpGj/Mj/niNgcyJdCT6To/zIlPpOj215DYHtpE20c99K0e1/azH4tR4v2X9B5T6OntrgT0i4HL/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AAIUcVTllGUZPek0w22M/g1Fva2U3kNPBx3pC8I5u0XcelgIcLcmBq9Hv8r8JfUnjQC5AE5OL2ZKz/zQ3GdzI2QpsgFkKuQK0S5m5LgauVcq5VwNXJczclwI2ZbI2YbAtyK2jDZTkQabLhHeDp5vwGIo3x60VYhZRoZkhrBS/hyXCTfmv2FmEoq8KiejjbzTRZ7D+GqsdpzT7jxnRdNRS2XKOW6cvhc6UnPdUqLxi/ijSO5KogbrHD/ib6tT+z/5K2ZfzKnnH6E0dLHRVSLW/WL4M5GDr3N1G4pvam7JvOTOZ0XUbz45nPsd1MgODLMKKQzclyjVyGbkuBZCrlXAu5VymymwI2Dky2wUpEFtmXIw5GZSIGcHm5PkhtoV6MzUn/UvgNzO3P5QMhZQFM3RdlPkvgzDKnK0JvufuQVyejZZI6rON0a8kddM0IZbLZhkCvSk7Upv+hiPQ2ngg3T07UZd+yvNoH0QsvI5d+x2YEKgQgNclzJALIUVcDVyrmblXA1cy2U2YbAkmClIuUgUpEEcgdSRTkBqyCOx0HnCX6/kOVEIfZqV41FwlF+af0OjWR25/MAGUaZllFMX6Rns0pfpl78hhnJ+0Fa0FHjJLwWbIoPR+iOqmcvArI6e4ou5hsjZiTIOT9o59SMe1UXuTYx0WsjndPTvUpR4KUvOyXwZ1cBGyRy69joRISJRAUlyrlXKq7lNkuZbAtsy2U2ZbIi2zDZeb0z5ZhaeAqy0i13yyLmhWTAyZ149CzesorzYSPQMfzTk+SSL4UeflIBVkerXQVHftPnL6F/geH3w85SL/nUcb7JVP4k4dqCfsv8Ac72IgZw/Q9CnJTpxcZK9mm9/MZdKTTUpb8mlbLvvqdOZZMo5rMsNiKEo7rrtRu/NagEvFcVmXBG7Znl+l6+3VUeyrv8AVL/SO/0liFTg5SdlZtvuR47B1HUk5vWUr+e4yr0WCWQ82JYRDUpAVKQOUjM5gJ1Uk29ErslquTiZbeIfCKUfHV/E72FWR5/oum3Jyerk2/E9HRRyDCIUigglyrlXKuFXcpspszJgbhFyaUc2zpYfota1Hd8FkvMzgaag89Wlfx4D7bOvPH1F06cY5RSS7gdfGU4Zyko82keW6c6WxCk4WdGCdttrNrinpY87Urxbu3Ko+N7/ABOjOvc1vtNh46Scv0psTqfa6C9WEpc7I8ipyfqwS53L2K3G3ggPVf8AWD/k/wBwWl9rYP16co8rSPJSwdTtS010ZcMDV/K5t9ybBr3mD6boVXaMrS7Muq/C+o/tngKPROLk8qUn3yjsL2nY9f0Ng60IWxDV8tlJ7TS4NgjpXOdi5xpy261oxbsqkbr/ANZLfzHqtaMFdtJcW0kczHpYhbEk1Tybm+rppsp5vnoFeH+2OLr4lKnhGopSvLbi3tW0jy3+Ryej8dUoZYqjOGn8SmnVg/LNeJ7yHRtGGl5cwzcUrJLyMjk4DpCjON4TTXl7mGrY2C1kvNCfSFWlBttpf0xs35I4tfEbeitH3vmcuu8adep0rT3O/JMXr4v0i2YppPVvgc+FMdw1Mx5Wq6GApWR1KYnh1YbgIgyZZlEKi2yrlNlNhVtmJMjZiTA6NDFKSSn1ZLJTXzW8bjWnHRba402m/ZeZwoMLTqtaM7c9Mu3+IU3lK67qkJR/5IHKWFfrRo+OwhOGPmt5tY5vVJ80ma0MxhguzS8HH6hI/cl+Wl4yh9RT70uxD2I/Q1HFpaRguUIl0NvFYVaRpf2y+BI9JR/JGcv0Up287JCrx0tztysgcsXJ6tjQ996qy/JsrjUnFe5XAVZTfrVFFcKUbv2paeQm6r4mJVETVMSnBO6V5LSU25v3i9fEN5t+LE8TjlHRXenA8/iqtXEN7TtC+UVkvHiZtHYq9KwzUOu+K0894jiMVOSzdu5ZIUhgHHOORjFVGlZ6vLw3nO1SlV3fdu5FUYlINSicQanE6GHgK0Yj9FGoGqQxABTDRNAyIZRAI2ZbIzLAjZiTNKLeib5F/dZvdbvlaPxCAqpZ38w3LQzLDJetOPKN5fAzGUVktp56tJJGudgKmaTBXLudAbbLUwFyXAPtmXUBXKuFbcwVSZbZi1yBWrHeZjBQjd5vgNTj7s2J4h7T2Vv+BMQXDVdvdY5vTVKzTXB3Ozh6Kjoc7pnVePyJ3P4riU2N0UZhRT0yfuf0D06bWTVjjmBiih2khWkhumWBiAaIGAaJpBEUREAbVKn/AFy8oolktIxXO8/iNfdH+ZpGJKjHWV+5HbxgXlVl2rd0bR+AFwvuu/FjU8RBerC/e/3AVcbPdsrlmAN4ab3W55Ap4a3rSSMYmrOSfWab0tlZiO0rXtno022096uzNsMPbCt1XdbnxKNUtFyQTYLAAsK6Zn0ZQO5TYX0ZapgCUTUmo89wGvi4xdlqtRZVtr/LsgPJ3+YCirzYaEW9wSOFXraMoD0riHSpSmmla2b3XyPOUsdL895x3ytmv1ceZ6PpWnGVKcJpSjKDi4vNNPczhYbDpK1rJWS4WOfftqG6NC62odaLz4jlGKas1de9cmJUYOk9qm7b3CTtF964M7GElCsrq8J74yWy1zXzLIgH3VrOPWj71zRqCG403F55PiFdKMtbQlx/K/oS8fELwCIqdJxdpKxpGRpEIiAFxbtszbbUX1rttbMsru/DJm5O2SXkSpOFtltWaaa1unrkAwtV22bO8eq28r20eeeljqok7i0pW10DSU3wXnIBKndZtvxt8DNAalRLX6CNeoovaV2nlKydlwlwH50Ut1u8Xkr65maOjS0XINFAaYaJ1jLVjNjVyFVloljVirAcfGYRuo3fq5OwanTjEarxz8Aapr/YxFxnwN2k+7mEoLJ3We4LGiy4EquGUlZ5+457w1nZ5q+iyO1VlGKzFKa2ltWzvnF6p8GZ6kahelQS3Lmb9Ar3V01pJarxDpF7NjK4YoYherVXKW6/yYephms11oi0bPXyD0cR6Pf1ey9fD6GpUsXF5Wa2o9l6rkzE8NleHWW9b1zQ76KM1tQyfDT/AEBs4vhJbxedQiQenCM/W6su0vVfNbizn40CirPKwCt1Zxe6fUk+El6j+K8hq28HXo7UXG9m1k+Etz8zasTW5mJf6N0JekipNWeklwksmvM3Ky1ytxyIEZrP6g50huTT0Tk+EVf36LzMqhJp6R4Xd7eRMFQCpgYcHlJar/NwVG4yIWjCZtFFksZnUUfWaXNpA/T3yhGU33Ky9p/IAjp38insRV2/PIz6KrLK6prfs9aXg3l7gMcNGm7T6931ak7yafZk37n4DVwX73ddROW66Vl5sy/SP1mo8us/eNKNu8xUce75+RNq5AqeHis1dvtSzf7eBdWjfNZS47n3MJZ6pWXfl7inSfHwjl79SKBGpG+y7Rla7i3nbiuKNZ7o+L6q+puWHi87WlukvWXiSFR32ZWUt3CXL6EGVTb1fs5e/UNTgrZK3xI/Itcyi4uzunZ8ePMcp1VPqzVpf5mnvEk/E3a64l1MGq0HHvjxIbpV3HKWa4/UhWXPVa+V9p8IJy9+i8WEvLRRS47T+SGEBe/mRS1KnKNRpy6s7yWylG016yW/NWfgxmNCHDPi+s/Ng8dpD/y0/mMLeQYSzNWSNS+hpooWrUVNdZcno/BrQxLC9mclz2ZfFXGVqW9UBzo0JqexOplLOm1GCvZdaL79/wDoPHA39aUmv1bH/Gxrpf8A7d96qUmnwe2tByQUrTwNOOkVfi835s2oWu0bh8znN3r7LzildReaT7kRTc8QtF1pdmK2n7sl4mailLLZik1aW29r+1fUbiklllyBPVlxNKU6TjanUlKSfqSvs3t+WVs783mNQpxWiS5KxnGL+FP9DfitGb4ckBm2pYREWgArbzFWkpLP6Z93AIzbIFtOrPRvqy+T4MuMeOYxUWT5MWwzbpxbzdlmMWURxyMrJeO/Q1T9Z8jGFzbvnnvIaJCTei88l4byza1IaZf/2Q==">
            <a:extLst>
              <a:ext uri="{FF2B5EF4-FFF2-40B4-BE49-F238E27FC236}">
                <a16:creationId xmlns:a16="http://schemas.microsoft.com/office/drawing/2014/main" id="{10B629CD-F7A6-4E11-8782-5925CFD959C2}"/>
              </a:ext>
            </a:extLst>
          </p:cNvPr>
          <p:cNvSpPr>
            <a:spLocks noChangeAspect="1" noChangeArrowheads="1"/>
          </p:cNvSpPr>
          <p:nvPr/>
        </p:nvSpPr>
        <p:spPr bwMode="auto">
          <a:xfrm>
            <a:off x="63500" y="34641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353"/>
              </a:solidFill>
              <a:effectLst/>
              <a:uLnTx/>
              <a:uFillTx/>
              <a:latin typeface="Arial"/>
              <a:ea typeface="+mn-ea"/>
              <a:cs typeface="+mn-cs"/>
            </a:endParaRPr>
          </a:p>
        </p:txBody>
      </p:sp>
      <p:sp>
        <p:nvSpPr>
          <p:cNvPr id="22" name="AutoShape 10" descr="data:image/jpeg;base64,/9j/4AAQSkZJRgABAQAAAQABAAD/2wCEAAkGBxAQEhQQDxQUEBAUDw8QEA8QFBAPFRQPFBQWFhQUFBQYHCggGBolHBQUITEhJSkrLi4uFx8zODMsNygtLisBCgoKDg0OFw8PFywcHBwsLCwsLCwsLCwsLCwsLCwsLCwsLCwsLCwsLCwrLCwsLCwsLCwsLCwsLCwsLCwsLCwsLP/AABEIAMoAyAMBIgACEQEDEQH/xAAbAAACAwEBAQAAAAAAAAAAAAADBAABAgUGB//EAD4QAAIBAgMEBgcGBgEFAAAAAAABAgMRBCExEkFRcQUiUmGBkRMykqGxwdEGFBVCcuEjU2Ki8PGyFjNzgtL/xAAXAQEBAQEAAAAAAAAAAAAAAAAAAQID/8QAHREBAQEBAAMBAQEAAAAAAAAAAAERAhIxUTIhE//aAAwDAQACEQMRAD8A+lRea5jQmmPU9lZtx8XY1wGrImQv6emvzQ9ojxdLtw8/3NBjImQq8fR/mQ8/3MvpGj/Mj/niNgcyJdCT6To/zIlPpOj215DYHtpE20c99K0e1/azH4tR4v2X9B5T6OntrgT0i4HL/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AAIUcVTllGUZPek0w22M/g1Fva2U3kNPBx3pC8I5u0XcelgIcLcmBq9Hv8r8JfUnjQC5AE5OL2ZKz/zQ3GdzI2QpsgFkKuQK0S5m5LgauVcq5VwNXJczclwI2ZbI2YbAtyK2jDZTkQabLhHeDp5vwGIo3x60VYhZRoZkhrBS/hyXCTfmv2FmEoq8KiejjbzTRZ7D+GqsdpzT7jxnRdNRS2XKOW6cvhc6UnPdUqLxi/ijSO5KogbrHD/ib6tT+z/5K2ZfzKnnH6E0dLHRVSLW/WL4M5GDr3N1G4pvam7JvOTOZ0XUbz45nPsd1MgODLMKKQzclyjVyGbkuBZCrlXAu5VymymwI2Dky2wUpEFtmXIw5GZSIGcHm5PkhtoV6MzUn/UvgNzO3P5QMhZQFM3RdlPkvgzDKnK0JvufuQVyejZZI6rON0a8kddM0IZbLZhkCvSk7Upv+hiPQ2ngg3T07UZd+yvNoH0QsvI5d+x2YEKgQgNclzJALIUVcDVyrmblXA1cy2U2YbAkmClIuUgUpEEcgdSRTkBqyCOx0HnCX6/kOVEIfZqV41FwlF+af0OjWR25/MAGUaZllFMX6Rns0pfpl78hhnJ+0Fa0FHjJLwWbIoPR+iOqmcvArI6e4ou5hsjZiTIOT9o59SMe1UXuTYx0WsjndPTvUpR4KUvOyXwZ1cBGyRy69joRISJRAUlyrlXKq7lNkuZbAtsy2U2ZbIi2zDZeb0z5ZhaeAqy0i13yyLmhWTAyZ149CzesorzYSPQMfzTk+SSL4UeflIBVkerXQVHftPnL6F/geH3w85SL/nUcb7JVP4k4dqCfsv8Ac72IgZw/Q9CnJTpxcZK9mm9/MZdKTTUpb8mlbLvvqdOZZMo5rMsNiKEo7rrtRu/NagEvFcVmXBG7Znl+l6+3VUeyrv8AVL/SO/0liFTg5SdlZtvuR47B1HUk5vWUr+e4yr0WCWQ82JYRDUpAVKQOUjM5gJ1Uk29ErslquTiZbeIfCKUfHV/E72FWR5/oum3Jyerk2/E9HRRyDCIUigglyrlXKuFXcpspszJgbhFyaUc2zpYfota1Hd8FkvMzgaag89Wlfx4D7bOvPH1F06cY5RSS7gdfGU4Zyko82keW6c6WxCk4WdGCdttrNrinpY87Urxbu3Ko+N7/ABOjOvc1vtNh46Scv0psTqfa6C9WEpc7I8ipyfqwS53L2K3G3ggPVf8AWD/k/wBwWl9rYP16co8rSPJSwdTtS010ZcMDV/K5t9ybBr3mD6boVXaMrS7Muq/C+o/tngKPROLk8qUn3yjsL2nY9f0Ng60IWxDV8tlJ7TS4NgjpXOdi5xpy261oxbsqkbr/ANZLfzHqtaMFdtJcW0kczHpYhbEk1Tybm+rppsp5vnoFeH+2OLr4lKnhGopSvLbi3tW0jy3+Ryej8dUoZYqjOGn8SmnVg/LNeJ7yHRtGGl5cwzcUrJLyMjk4DpCjON4TTXl7mGrY2C1kvNCfSFWlBttpf0xs35I4tfEbeitH3vmcuu8adep0rT3O/JMXr4v0i2YppPVvgc+FMdw1Mx5Wq6GApWR1KYnh1YbgIgyZZlEKi2yrlNlNhVtmJMjZiTA6NDFKSSn1ZLJTXzW8bjWnHRba402m/ZeZwoMLTqtaM7c9Mu3+IU3lK67qkJR/5IHKWFfrRo+OwhOGPmt5tY5vVJ80ma0MxhguzS8HH6hI/cl+Wl4yh9RT70uxD2I/Q1HFpaRguUIl0NvFYVaRpf2y+BI9JR/JGcv0Up287JCrx0tztysgcsXJ6tjQ996qy/JsrjUnFe5XAVZTfrVFFcKUbv2paeQm6r4mJVETVMSnBO6V5LSU25v3i9fEN5t+LE8TjlHRXenA8/iqtXEN7TtC+UVkvHiZtHYq9KwzUOu+K0894jiMVOSzdu5ZIUhgHHOORjFVGlZ6vLw3nO1SlV3fdu5FUYlINSicQanE6GHgK0Yj9FGoGqQxABTDRNAyIZRAI2ZbIzLAjZiTNKLeib5F/dZvdbvlaPxCAqpZ38w3LQzLDJetOPKN5fAzGUVktp56tJJGudgKmaTBXLudAbbLUwFyXAPtmXUBXKuFbcwVSZbZi1yBWrHeZjBQjd5vgNTj7s2J4h7T2Vv+BMQXDVdvdY5vTVKzTXB3Ozh6Kjoc7pnVePyJ3P4riU2N0UZhRT0yfuf0D06bWTVjjmBiih2khWkhumWBiAaIGAaJpBEUREAbVKn/AFy8oolktIxXO8/iNfdH+ZpGJKjHWV+5HbxgXlVl2rd0bR+AFwvuu/FjU8RBerC/e/3AVcbPdsrlmAN4ab3W55Ap4a3rSSMYmrOSfWab0tlZiO0rXtno022096uzNsMPbCt1XdbnxKNUtFyQTYLAAsK6Zn0ZQO5TYX0ZapgCUTUmo89wGvi4xdlqtRZVtr/LsgPJ3+YCirzYaEW9wSOFXraMoD0riHSpSmmla2b3XyPOUsdL895x3ytmv1ceZ6PpWnGVKcJpSjKDi4vNNPczhYbDpK1rJWS4WOfftqG6NC62odaLz4jlGKas1de9cmJUYOk9qm7b3CTtF964M7GElCsrq8J74yWy1zXzLIgH3VrOPWj71zRqCG403F55PiFdKMtbQlx/K/oS8fELwCIqdJxdpKxpGRpEIiAFxbtszbbUX1rttbMsru/DJm5O2SXkSpOFtltWaaa1unrkAwtV22bO8eq28r20eeeljqok7i0pW10DSU3wXnIBKndZtvxt8DNAalRLX6CNeoovaV2nlKydlwlwH50Ut1u8Xkr65maOjS0XINFAaYaJ1jLVjNjVyFVloljVirAcfGYRuo3fq5OwanTjEarxz8Aapr/YxFxnwN2k+7mEoLJ3We4LGiy4EquGUlZ5+457w1nZ5q+iyO1VlGKzFKa2ltWzvnF6p8GZ6kahelQS3Lmb9Ar3V01pJarxDpF7NjK4YoYherVXKW6/yYephms11oi0bPXyD0cR6Pf1ey9fD6GpUsXF5Wa2o9l6rkzE8NleHWW9b1zQ76KM1tQyfDT/AEBs4vhJbxedQiQenCM/W6su0vVfNbizn40CirPKwCt1Zxe6fUk+El6j+K8hq28HXo7UXG9m1k+Etz8zasTW5mJf6N0JekipNWeklwksmvM3Ky1ytxyIEZrP6g50huTT0Tk+EVf36LzMqhJp6R4Xd7eRMFQCpgYcHlJar/NwVG4yIWjCZtFFksZnUUfWaXNpA/T3yhGU33Ky9p/IAjp38insRV2/PIz6KrLK6prfs9aXg3l7gMcNGm7T6931ak7yafZk37n4DVwX73ddROW66Vl5sy/SP1mo8us/eNKNu8xUce75+RNq5AqeHis1dvtSzf7eBdWjfNZS47n3MJZ6pWXfl7inSfHwjl79SKBGpG+y7Rla7i3nbiuKNZ7o+L6q+puWHi87WlukvWXiSFR32ZWUt3CXL6EGVTb1fs5e/UNTgrZK3xI/Itcyi4uzunZ8ePMcp1VPqzVpf5mnvEk/E3a64l1MGq0HHvjxIbpV3HKWa4/UhWXPVa+V9p8IJy9+i8WEvLRRS47T+SGEBe/mRS1KnKNRpy6s7yWylG016yW/NWfgxmNCHDPi+s/Ng8dpD/y0/mMLeQYSzNWSNS+hpooWrUVNdZcno/BrQxLC9mclz2ZfFXGVqW9UBzo0JqexOplLOm1GCvZdaL79/wDoPHA39aUmv1bH/Gxrpf8A7d96qUmnwe2tByQUrTwNOOkVfi835s2oWu0bh8znN3r7LzildReaT7kRTc8QtF1pdmK2n7sl4mailLLZik1aW29r+1fUbiklllyBPVlxNKU6TjanUlKSfqSvs3t+WVs783mNQpxWiS5KxnGL+FP9DfitGb4ckBm2pYREWgArbzFWkpLP6Z93AIzbIFtOrPRvqy+T4MuMeOYxUWT5MWwzbpxbzdlmMWURxyMrJeO/Q1T9Z8jGFzbvnnvIaJCTei88l4byza1IaZf/2Q==">
            <a:extLst>
              <a:ext uri="{FF2B5EF4-FFF2-40B4-BE49-F238E27FC236}">
                <a16:creationId xmlns:a16="http://schemas.microsoft.com/office/drawing/2014/main" id="{067545CF-A84F-4B24-B0D1-5D5F41852549}"/>
              </a:ext>
            </a:extLst>
          </p:cNvPr>
          <p:cNvSpPr>
            <a:spLocks noChangeAspect="1" noChangeArrowheads="1"/>
          </p:cNvSpPr>
          <p:nvPr/>
        </p:nvSpPr>
        <p:spPr bwMode="auto">
          <a:xfrm>
            <a:off x="215900" y="49882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353"/>
              </a:solidFill>
              <a:effectLst/>
              <a:uLnTx/>
              <a:uFillTx/>
              <a:latin typeface="Arial"/>
              <a:ea typeface="+mn-ea"/>
              <a:cs typeface="+mn-cs"/>
            </a:endParaRPr>
          </a:p>
        </p:txBody>
      </p:sp>
      <p:sp>
        <p:nvSpPr>
          <p:cNvPr id="23" name="Rounded Rectangle 2">
            <a:extLst>
              <a:ext uri="{FF2B5EF4-FFF2-40B4-BE49-F238E27FC236}">
                <a16:creationId xmlns:a16="http://schemas.microsoft.com/office/drawing/2014/main" id="{FFAA3178-CB93-4945-A264-E9CE66D8CD16}"/>
              </a:ext>
            </a:extLst>
          </p:cNvPr>
          <p:cNvSpPr/>
          <p:nvPr/>
        </p:nvSpPr>
        <p:spPr>
          <a:xfrm>
            <a:off x="210596" y="5963455"/>
            <a:ext cx="1129106" cy="49329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Analyst</a:t>
            </a:r>
          </a:p>
        </p:txBody>
      </p:sp>
      <p:sp>
        <p:nvSpPr>
          <p:cNvPr id="24" name="Rounded Rectangle 8">
            <a:extLst>
              <a:ext uri="{FF2B5EF4-FFF2-40B4-BE49-F238E27FC236}">
                <a16:creationId xmlns:a16="http://schemas.microsoft.com/office/drawing/2014/main" id="{44E383A3-42F6-4E2F-93DC-4BEB0A9AED29}"/>
              </a:ext>
            </a:extLst>
          </p:cNvPr>
          <p:cNvSpPr/>
          <p:nvPr/>
        </p:nvSpPr>
        <p:spPr>
          <a:xfrm>
            <a:off x="1658351" y="5346577"/>
            <a:ext cx="1813304" cy="49329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Project Manager</a:t>
            </a:r>
          </a:p>
        </p:txBody>
      </p:sp>
      <p:sp>
        <p:nvSpPr>
          <p:cNvPr id="25" name="Rounded Rectangle 9">
            <a:extLst>
              <a:ext uri="{FF2B5EF4-FFF2-40B4-BE49-F238E27FC236}">
                <a16:creationId xmlns:a16="http://schemas.microsoft.com/office/drawing/2014/main" id="{B7D481DB-B966-4418-8DE0-F63E2AF08712}"/>
              </a:ext>
            </a:extLst>
          </p:cNvPr>
          <p:cNvSpPr/>
          <p:nvPr/>
        </p:nvSpPr>
        <p:spPr>
          <a:xfrm>
            <a:off x="4639979" y="5154745"/>
            <a:ext cx="1470080" cy="493295"/>
          </a:xfrm>
          <a:prstGeom prst="roundRect">
            <a:avLst/>
          </a:prstGeom>
          <a:gradFill>
            <a:gsLst>
              <a:gs pos="80000">
                <a:srgbClr val="FFC000"/>
              </a:gs>
              <a:gs pos="23000">
                <a:schemeClr val="accent1">
                  <a:tint val="100000"/>
                  <a:shade val="100000"/>
                  <a:satMod val="130000"/>
                </a:schemeClr>
              </a:gs>
              <a:gs pos="100000">
                <a:schemeClr val="accent1">
                  <a:tint val="50000"/>
                  <a:shade val="100000"/>
                  <a:satMod val="350000"/>
                </a:schemeClr>
              </a:gs>
            </a:gsLst>
            <a:lin ang="2700000" scaled="1"/>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Consultant</a:t>
            </a:r>
          </a:p>
        </p:txBody>
      </p:sp>
      <p:sp>
        <p:nvSpPr>
          <p:cNvPr id="26" name="Rounded Rectangle 10">
            <a:extLst>
              <a:ext uri="{FF2B5EF4-FFF2-40B4-BE49-F238E27FC236}">
                <a16:creationId xmlns:a16="http://schemas.microsoft.com/office/drawing/2014/main" id="{C7F105B7-F738-4F83-B4A0-0712A32E61CB}"/>
              </a:ext>
            </a:extLst>
          </p:cNvPr>
          <p:cNvSpPr/>
          <p:nvPr/>
        </p:nvSpPr>
        <p:spPr>
          <a:xfrm>
            <a:off x="7418923" y="4842761"/>
            <a:ext cx="1101654" cy="493295"/>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Alliances</a:t>
            </a:r>
          </a:p>
        </p:txBody>
      </p:sp>
      <p:sp>
        <p:nvSpPr>
          <p:cNvPr id="27" name="Rounded Rectangle 12">
            <a:extLst>
              <a:ext uri="{FF2B5EF4-FFF2-40B4-BE49-F238E27FC236}">
                <a16:creationId xmlns:a16="http://schemas.microsoft.com/office/drawing/2014/main" id="{AEE2E4B7-4959-4779-A7FC-88E8A0772EE3}"/>
              </a:ext>
            </a:extLst>
          </p:cNvPr>
          <p:cNvSpPr/>
          <p:nvPr/>
        </p:nvSpPr>
        <p:spPr>
          <a:xfrm>
            <a:off x="579008" y="3547159"/>
            <a:ext cx="1200173" cy="49329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CIO</a:t>
            </a:r>
          </a:p>
        </p:txBody>
      </p:sp>
      <p:sp>
        <p:nvSpPr>
          <p:cNvPr id="28" name="Rounded Rectangle 14">
            <a:extLst>
              <a:ext uri="{FF2B5EF4-FFF2-40B4-BE49-F238E27FC236}">
                <a16:creationId xmlns:a16="http://schemas.microsoft.com/office/drawing/2014/main" id="{C98766EE-A798-4A75-A7D5-07A7D80D1355}"/>
              </a:ext>
            </a:extLst>
          </p:cNvPr>
          <p:cNvSpPr/>
          <p:nvPr/>
        </p:nvSpPr>
        <p:spPr>
          <a:xfrm>
            <a:off x="6276504" y="2573743"/>
            <a:ext cx="1756610" cy="493295"/>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General Manager</a:t>
            </a:r>
          </a:p>
        </p:txBody>
      </p:sp>
      <p:sp>
        <p:nvSpPr>
          <p:cNvPr id="29" name="Rounded Rectangle 15">
            <a:extLst>
              <a:ext uri="{FF2B5EF4-FFF2-40B4-BE49-F238E27FC236}">
                <a16:creationId xmlns:a16="http://schemas.microsoft.com/office/drawing/2014/main" id="{8538B0AA-40C5-4F23-8648-0AFA4912ACFB}"/>
              </a:ext>
            </a:extLst>
          </p:cNvPr>
          <p:cNvSpPr/>
          <p:nvPr/>
        </p:nvSpPr>
        <p:spPr>
          <a:xfrm>
            <a:off x="7097090" y="1596137"/>
            <a:ext cx="1756610" cy="493295"/>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Intrapreneur</a:t>
            </a:r>
          </a:p>
        </p:txBody>
      </p:sp>
      <p:sp>
        <p:nvSpPr>
          <p:cNvPr id="30" name="Rounded Rectangle 17">
            <a:extLst>
              <a:ext uri="{FF2B5EF4-FFF2-40B4-BE49-F238E27FC236}">
                <a16:creationId xmlns:a16="http://schemas.microsoft.com/office/drawing/2014/main" id="{626D6F37-FF93-48A0-9541-0D40C757B30F}"/>
              </a:ext>
            </a:extLst>
          </p:cNvPr>
          <p:cNvSpPr/>
          <p:nvPr/>
        </p:nvSpPr>
        <p:spPr>
          <a:xfrm>
            <a:off x="4827177" y="4040454"/>
            <a:ext cx="1721931" cy="493295"/>
          </a:xfrm>
          <a:prstGeom prst="roundRect">
            <a:avLst/>
          </a:prstGeom>
          <a:gradFill>
            <a:gsLst>
              <a:gs pos="80000">
                <a:srgbClr val="FFC000"/>
              </a:gs>
              <a:gs pos="23000">
                <a:schemeClr val="accent1">
                  <a:tint val="100000"/>
                  <a:shade val="100000"/>
                  <a:satMod val="130000"/>
                </a:schemeClr>
              </a:gs>
              <a:gs pos="100000">
                <a:schemeClr val="accent1">
                  <a:tint val="50000"/>
                  <a:shade val="100000"/>
                  <a:satMod val="350000"/>
                </a:schemeClr>
              </a:gs>
            </a:gsLst>
            <a:lin ang="2700000" scaled="1"/>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Practice Leader</a:t>
            </a:r>
          </a:p>
        </p:txBody>
      </p:sp>
      <p:sp>
        <p:nvSpPr>
          <p:cNvPr id="31" name="Rounded Rectangle 18">
            <a:extLst>
              <a:ext uri="{FF2B5EF4-FFF2-40B4-BE49-F238E27FC236}">
                <a16:creationId xmlns:a16="http://schemas.microsoft.com/office/drawing/2014/main" id="{1ED45B39-D7BB-4B63-9087-693DA97636CC}"/>
              </a:ext>
            </a:extLst>
          </p:cNvPr>
          <p:cNvSpPr/>
          <p:nvPr/>
        </p:nvSpPr>
        <p:spPr>
          <a:xfrm>
            <a:off x="3273706" y="2939063"/>
            <a:ext cx="1721931" cy="493295"/>
          </a:xfrm>
          <a:prstGeom prst="roundRect">
            <a:avLst/>
          </a:prstGeom>
          <a:gradFill>
            <a:gsLst>
              <a:gs pos="80000">
                <a:srgbClr val="FFC000"/>
              </a:gs>
              <a:gs pos="23000">
                <a:schemeClr val="accent1">
                  <a:tint val="100000"/>
                  <a:shade val="100000"/>
                  <a:satMod val="130000"/>
                </a:schemeClr>
              </a:gs>
              <a:gs pos="100000">
                <a:schemeClr val="accent1">
                  <a:tint val="50000"/>
                  <a:shade val="100000"/>
                  <a:satMod val="350000"/>
                </a:schemeClr>
              </a:gs>
            </a:gsLst>
            <a:lin ang="2700000" scaled="1"/>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Business Transformation Leader</a:t>
            </a:r>
          </a:p>
        </p:txBody>
      </p:sp>
      <p:cxnSp>
        <p:nvCxnSpPr>
          <p:cNvPr id="33" name="Straight Arrow Connector 32">
            <a:extLst>
              <a:ext uri="{FF2B5EF4-FFF2-40B4-BE49-F238E27FC236}">
                <a16:creationId xmlns:a16="http://schemas.microsoft.com/office/drawing/2014/main" id="{2D28AA41-F653-4EC4-9EAF-EFDC62B45799}"/>
              </a:ext>
            </a:extLst>
          </p:cNvPr>
          <p:cNvCxnSpPr>
            <a:stCxn id="23" idx="3"/>
            <a:endCxn id="24" idx="2"/>
          </p:cNvCxnSpPr>
          <p:nvPr/>
        </p:nvCxnSpPr>
        <p:spPr>
          <a:xfrm flipV="1">
            <a:off x="1339702" y="5839872"/>
            <a:ext cx="1225301" cy="3702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C504D2F6-21CA-4868-BA03-00C3DA572ADD}"/>
              </a:ext>
            </a:extLst>
          </p:cNvPr>
          <p:cNvCxnSpPr>
            <a:stCxn id="24" idx="3"/>
            <a:endCxn id="25" idx="1"/>
          </p:cNvCxnSpPr>
          <p:nvPr/>
        </p:nvCxnSpPr>
        <p:spPr>
          <a:xfrm flipV="1">
            <a:off x="3471655" y="5401393"/>
            <a:ext cx="1168324" cy="1918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1D8E8513-D857-4B65-BACC-1DFCC32469BB}"/>
              </a:ext>
            </a:extLst>
          </p:cNvPr>
          <p:cNvCxnSpPr>
            <a:stCxn id="25" idx="3"/>
            <a:endCxn id="26" idx="1"/>
          </p:cNvCxnSpPr>
          <p:nvPr/>
        </p:nvCxnSpPr>
        <p:spPr>
          <a:xfrm flipV="1">
            <a:off x="6110059" y="5089409"/>
            <a:ext cx="1308864" cy="3119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539D0E2A-3B6F-4578-B263-68998CB3E80E}"/>
              </a:ext>
            </a:extLst>
          </p:cNvPr>
          <p:cNvCxnSpPr>
            <a:stCxn id="26" idx="0"/>
            <a:endCxn id="30" idx="3"/>
          </p:cNvCxnSpPr>
          <p:nvPr/>
        </p:nvCxnSpPr>
        <p:spPr>
          <a:xfrm flipH="1" flipV="1">
            <a:off x="6549108" y="4287102"/>
            <a:ext cx="1420642" cy="5556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EFE6A0E8-0CF9-4CEB-9941-D55843B77B19}"/>
              </a:ext>
            </a:extLst>
          </p:cNvPr>
          <p:cNvCxnSpPr>
            <a:stCxn id="30" idx="1"/>
            <a:endCxn id="27" idx="3"/>
          </p:cNvCxnSpPr>
          <p:nvPr/>
        </p:nvCxnSpPr>
        <p:spPr>
          <a:xfrm flipH="1" flipV="1">
            <a:off x="1779181" y="3793807"/>
            <a:ext cx="3047996" cy="4932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160AC9F9-C5AC-415D-B9D8-6F8382D8D3F4}"/>
              </a:ext>
            </a:extLst>
          </p:cNvPr>
          <p:cNvCxnSpPr>
            <a:endCxn id="31" idx="1"/>
          </p:cNvCxnSpPr>
          <p:nvPr/>
        </p:nvCxnSpPr>
        <p:spPr>
          <a:xfrm flipV="1">
            <a:off x="1856301" y="3185711"/>
            <a:ext cx="1417405" cy="6080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48D39FEB-8422-4B89-991D-7B1A797EF932}"/>
              </a:ext>
            </a:extLst>
          </p:cNvPr>
          <p:cNvCxnSpPr>
            <a:stCxn id="31" idx="3"/>
            <a:endCxn id="28" idx="1"/>
          </p:cNvCxnSpPr>
          <p:nvPr/>
        </p:nvCxnSpPr>
        <p:spPr>
          <a:xfrm flipV="1">
            <a:off x="4995637" y="2820391"/>
            <a:ext cx="1280867" cy="365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532C9C73-4742-43B4-BEEC-596BBFA29D1A}"/>
              </a:ext>
            </a:extLst>
          </p:cNvPr>
          <p:cNvCxnSpPr>
            <a:stCxn id="28" idx="0"/>
            <a:endCxn id="29" idx="2"/>
          </p:cNvCxnSpPr>
          <p:nvPr/>
        </p:nvCxnSpPr>
        <p:spPr>
          <a:xfrm flipV="1">
            <a:off x="7154809" y="2089432"/>
            <a:ext cx="820586" cy="4843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 name="Rounded Rectangle 25">
            <a:extLst>
              <a:ext uri="{FF2B5EF4-FFF2-40B4-BE49-F238E27FC236}">
                <a16:creationId xmlns:a16="http://schemas.microsoft.com/office/drawing/2014/main" id="{E046CB72-0C6C-4279-93D9-A91C444BA98E}"/>
              </a:ext>
            </a:extLst>
          </p:cNvPr>
          <p:cNvSpPr/>
          <p:nvPr/>
        </p:nvSpPr>
        <p:spPr>
          <a:xfrm>
            <a:off x="5375019" y="673435"/>
            <a:ext cx="1756610" cy="493295"/>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a:t>
            </a:r>
          </a:p>
        </p:txBody>
      </p:sp>
      <p:cxnSp>
        <p:nvCxnSpPr>
          <p:cNvPr id="42" name="Straight Arrow Connector 41">
            <a:extLst>
              <a:ext uri="{FF2B5EF4-FFF2-40B4-BE49-F238E27FC236}">
                <a16:creationId xmlns:a16="http://schemas.microsoft.com/office/drawing/2014/main" id="{4F423E0B-E699-4F7C-BE50-C57EFB550E60}"/>
              </a:ext>
            </a:extLst>
          </p:cNvPr>
          <p:cNvCxnSpPr>
            <a:cxnSpLocks/>
            <a:stCxn id="29" idx="1"/>
            <a:endCxn id="43" idx="3"/>
          </p:cNvCxnSpPr>
          <p:nvPr/>
        </p:nvCxnSpPr>
        <p:spPr>
          <a:xfrm flipH="1" flipV="1">
            <a:off x="4916782" y="1757901"/>
            <a:ext cx="2180308" cy="848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3" name="Rounded Rectangle 18">
            <a:extLst>
              <a:ext uri="{FF2B5EF4-FFF2-40B4-BE49-F238E27FC236}">
                <a16:creationId xmlns:a16="http://schemas.microsoft.com/office/drawing/2014/main" id="{40C0B422-83C7-44B4-AE59-4D2F16E342B8}"/>
              </a:ext>
            </a:extLst>
          </p:cNvPr>
          <p:cNvSpPr/>
          <p:nvPr/>
        </p:nvSpPr>
        <p:spPr>
          <a:xfrm>
            <a:off x="3194851" y="1511253"/>
            <a:ext cx="1721931" cy="493295"/>
          </a:xfrm>
          <a:prstGeom prst="roundRect">
            <a:avLst/>
          </a:prstGeom>
          <a:gradFill>
            <a:gsLst>
              <a:gs pos="80000">
                <a:srgbClr val="FFC000"/>
              </a:gs>
              <a:gs pos="23000">
                <a:schemeClr val="accent1">
                  <a:tint val="100000"/>
                  <a:shade val="100000"/>
                  <a:satMod val="130000"/>
                </a:schemeClr>
              </a:gs>
              <a:gs pos="100000">
                <a:schemeClr val="accent1">
                  <a:tint val="50000"/>
                  <a:shade val="100000"/>
                  <a:satMod val="350000"/>
                </a:schemeClr>
              </a:gs>
            </a:gsLst>
            <a:lin ang="2700000" scaled="1"/>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Enterprise CIO</a:t>
            </a:r>
          </a:p>
        </p:txBody>
      </p:sp>
      <p:cxnSp>
        <p:nvCxnSpPr>
          <p:cNvPr id="44" name="Straight Arrow Connector 43">
            <a:extLst>
              <a:ext uri="{FF2B5EF4-FFF2-40B4-BE49-F238E27FC236}">
                <a16:creationId xmlns:a16="http://schemas.microsoft.com/office/drawing/2014/main" id="{9C8D64CF-B570-4424-BFCD-2DF81F88FCE2}"/>
              </a:ext>
            </a:extLst>
          </p:cNvPr>
          <p:cNvCxnSpPr>
            <a:cxnSpLocks/>
            <a:stCxn id="43" idx="0"/>
            <a:endCxn id="41" idx="1"/>
          </p:cNvCxnSpPr>
          <p:nvPr/>
        </p:nvCxnSpPr>
        <p:spPr>
          <a:xfrm flipV="1">
            <a:off x="4055817" y="920083"/>
            <a:ext cx="1319202" cy="5911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CSF_intro_blowout_3">
            <a:extLst>
              <a:ext uri="{FF2B5EF4-FFF2-40B4-BE49-F238E27FC236}">
                <a16:creationId xmlns:a16="http://schemas.microsoft.com/office/drawing/2014/main" id="{BE6C204F-EC61-41AF-99DA-7CE37F5C62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13273" r="-13273"/>
          <a:stretch>
            <a:fillRect/>
          </a:stretch>
        </p:blipFill>
        <p:spPr>
          <a:xfrm>
            <a:off x="301574" y="1265426"/>
            <a:ext cx="8610284" cy="4735325"/>
          </a:xfrm>
        </p:spPr>
      </p:pic>
      <p:sp>
        <p:nvSpPr>
          <p:cNvPr id="5" name="Content Placeholder 2">
            <a:extLst>
              <a:ext uri="{FF2B5EF4-FFF2-40B4-BE49-F238E27FC236}">
                <a16:creationId xmlns:a16="http://schemas.microsoft.com/office/drawing/2014/main" id="{9FFFDC0D-CEA7-4871-B38A-BDE422CB4406}"/>
              </a:ext>
            </a:extLst>
          </p:cNvPr>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T2D Patients</a:t>
            </a:r>
          </a:p>
        </p:txBody>
      </p:sp>
      <p:sp>
        <p:nvSpPr>
          <p:cNvPr id="6" name="Rectangle 2">
            <a:extLst>
              <a:ext uri="{FF2B5EF4-FFF2-40B4-BE49-F238E27FC236}">
                <a16:creationId xmlns:a16="http://schemas.microsoft.com/office/drawing/2014/main" id="{622993FA-BA2F-4413-B77C-D14BFE18EE64}"/>
              </a:ext>
            </a:extLst>
          </p:cNvPr>
          <p:cNvSpPr txBox="1">
            <a:spLocks noChangeArrowheads="1"/>
          </p:cNvSpPr>
          <p:nvPr/>
        </p:nvSpPr>
        <p:spPr>
          <a:xfrm>
            <a:off x="301574" y="5827496"/>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UCSF: Dr. Atul Butte &amp; Dr. Tom Peterson</a:t>
            </a:r>
          </a:p>
        </p:txBody>
      </p:sp>
    </p:spTree>
    <p:extLst>
      <p:ext uri="{BB962C8B-B14F-4D97-AF65-F5344CB8AC3E}">
        <p14:creationId xmlns:p14="http://schemas.microsoft.com/office/powerpoint/2010/main" val="2690807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82BB10-CEF3-428B-AAC2-7B23C4C4F9A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4664" y="1265426"/>
            <a:ext cx="6804102" cy="4735325"/>
          </a:xfrm>
        </p:spPr>
      </p:pic>
      <p:sp>
        <p:nvSpPr>
          <p:cNvPr id="5" name="Content Placeholder 2">
            <a:extLst>
              <a:ext uri="{FF2B5EF4-FFF2-40B4-BE49-F238E27FC236}">
                <a16:creationId xmlns:a16="http://schemas.microsoft.com/office/drawing/2014/main" id="{FAF4CC02-9617-4D52-9D78-66B8F5DBAC29}"/>
              </a:ext>
            </a:extLst>
          </p:cNvPr>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T2D Patients</a:t>
            </a:r>
          </a:p>
        </p:txBody>
      </p:sp>
      <p:sp>
        <p:nvSpPr>
          <p:cNvPr id="7" name="Rectangle 2">
            <a:extLst>
              <a:ext uri="{FF2B5EF4-FFF2-40B4-BE49-F238E27FC236}">
                <a16:creationId xmlns:a16="http://schemas.microsoft.com/office/drawing/2014/main" id="{F8DC7D81-D841-49D9-BFC3-640021AFA0FE}"/>
              </a:ext>
            </a:extLst>
          </p:cNvPr>
          <p:cNvSpPr txBox="1">
            <a:spLocks noChangeArrowheads="1"/>
          </p:cNvSpPr>
          <p:nvPr/>
        </p:nvSpPr>
        <p:spPr>
          <a:xfrm>
            <a:off x="301574" y="5827496"/>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UCSF: Dr. Atul Butte &amp; Dr. Tom Peterson</a:t>
            </a:r>
          </a:p>
        </p:txBody>
      </p:sp>
    </p:spTree>
    <p:extLst>
      <p:ext uri="{BB962C8B-B14F-4D97-AF65-F5344CB8AC3E}">
        <p14:creationId xmlns:p14="http://schemas.microsoft.com/office/powerpoint/2010/main" val="1539802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F4CC02-9617-4D52-9D78-66B8F5DBAC29}"/>
              </a:ext>
            </a:extLst>
          </p:cNvPr>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T2D Patients</a:t>
            </a:r>
          </a:p>
        </p:txBody>
      </p:sp>
      <p:sp>
        <p:nvSpPr>
          <p:cNvPr id="7" name="Rectangle 2">
            <a:extLst>
              <a:ext uri="{FF2B5EF4-FFF2-40B4-BE49-F238E27FC236}">
                <a16:creationId xmlns:a16="http://schemas.microsoft.com/office/drawing/2014/main" id="{F8DC7D81-D841-49D9-BFC3-640021AFA0FE}"/>
              </a:ext>
            </a:extLst>
          </p:cNvPr>
          <p:cNvSpPr txBox="1">
            <a:spLocks noChangeArrowheads="1"/>
          </p:cNvSpPr>
          <p:nvPr/>
        </p:nvSpPr>
        <p:spPr>
          <a:xfrm>
            <a:off x="233554" y="60007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UCSF: Dr. Atul Butte &amp; Dr. Tom Peterson</a:t>
            </a:r>
          </a:p>
        </p:txBody>
      </p:sp>
      <p:pic>
        <p:nvPicPr>
          <p:cNvPr id="8" name="Content Placeholder 3">
            <a:extLst>
              <a:ext uri="{FF2B5EF4-FFF2-40B4-BE49-F238E27FC236}">
                <a16:creationId xmlns:a16="http://schemas.microsoft.com/office/drawing/2014/main" id="{0FCAB6F9-03A6-4054-BF94-83A949EDD8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04664" y="1265427"/>
            <a:ext cx="6804102" cy="4735324"/>
          </a:xfrm>
          <a:prstGeom prst="rect">
            <a:avLst/>
          </a:prstGeom>
          <a:noFill/>
          <a:ln w="9525">
            <a:noFill/>
            <a:miter lim="800000"/>
            <a:headEnd/>
            <a:tailEnd/>
          </a:ln>
        </p:spPr>
      </p:pic>
    </p:spTree>
    <p:extLst>
      <p:ext uri="{BB962C8B-B14F-4D97-AF65-F5344CB8AC3E}">
        <p14:creationId xmlns:p14="http://schemas.microsoft.com/office/powerpoint/2010/main" val="201651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F4CC02-9617-4D52-9D78-66B8F5DBAC29}"/>
              </a:ext>
            </a:extLst>
          </p:cNvPr>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T2D Patients</a:t>
            </a:r>
          </a:p>
        </p:txBody>
      </p:sp>
      <p:pic>
        <p:nvPicPr>
          <p:cNvPr id="6" name="Content Placeholder 3">
            <a:extLst>
              <a:ext uri="{FF2B5EF4-FFF2-40B4-BE49-F238E27FC236}">
                <a16:creationId xmlns:a16="http://schemas.microsoft.com/office/drawing/2014/main" id="{C6436602-236A-4DFD-B808-DA25C94837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4664" y="1265427"/>
            <a:ext cx="6804101" cy="4735324"/>
          </a:xfrm>
        </p:spPr>
      </p:pic>
      <p:sp>
        <p:nvSpPr>
          <p:cNvPr id="9" name="TextBox 8">
            <a:extLst>
              <a:ext uri="{FF2B5EF4-FFF2-40B4-BE49-F238E27FC236}">
                <a16:creationId xmlns:a16="http://schemas.microsoft.com/office/drawing/2014/main" id="{79C3E8A8-91A5-47C7-9DC2-9B62596FDF3D}"/>
              </a:ext>
            </a:extLst>
          </p:cNvPr>
          <p:cNvSpPr txBox="1"/>
          <p:nvPr/>
        </p:nvSpPr>
        <p:spPr>
          <a:xfrm>
            <a:off x="173932" y="5950867"/>
            <a:ext cx="3679612" cy="646331"/>
          </a:xfrm>
          <a:prstGeom prst="rect">
            <a:avLst/>
          </a:prstGeom>
          <a:noFill/>
        </p:spPr>
        <p:txBody>
          <a:bodyPr wrap="square" rtlCol="0">
            <a:spAutoFit/>
          </a:bodyPr>
          <a:lstStyle/>
          <a:p>
            <a:pPr algn="ctr" defTabSz="342900">
              <a:defRPr/>
            </a:pPr>
            <a:r>
              <a:rPr lang="en-US" dirty="0">
                <a:solidFill>
                  <a:prstClr val="black"/>
                </a:solidFill>
                <a:latin typeface="Calibri"/>
              </a:rPr>
              <a:t>1,640 Unique Medication Trajectories for Treating T2D</a:t>
            </a:r>
          </a:p>
        </p:txBody>
      </p:sp>
    </p:spTree>
    <p:extLst>
      <p:ext uri="{BB962C8B-B14F-4D97-AF65-F5344CB8AC3E}">
        <p14:creationId xmlns:p14="http://schemas.microsoft.com/office/powerpoint/2010/main" val="3592789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_Wide_T2D_Medication_Trajectories_v4_all.tif">
            <a:extLst>
              <a:ext uri="{FF2B5EF4-FFF2-40B4-BE49-F238E27FC236}">
                <a16:creationId xmlns:a16="http://schemas.microsoft.com/office/drawing/2014/main" id="{DDF638F9-9425-4668-894C-2BADC32A4A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39"/>
            <a:ext cx="7780127" cy="6172982"/>
          </a:xfrm>
          <a:prstGeom prst="rect">
            <a:avLst/>
          </a:prstGeom>
        </p:spPr>
      </p:pic>
    </p:spTree>
    <p:extLst>
      <p:ext uri="{BB962C8B-B14F-4D97-AF65-F5344CB8AC3E}">
        <p14:creationId xmlns:p14="http://schemas.microsoft.com/office/powerpoint/2010/main" val="1650310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6D2D16-75A8-41E6-B42D-752BE5C21165}"/>
              </a:ext>
            </a:extLst>
          </p:cNvPr>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Arial"/>
                <a:ea typeface="+mj-ea"/>
              </a:rPr>
              <a:t>Can’t we do better?</a:t>
            </a:r>
          </a:p>
        </p:txBody>
      </p:sp>
      <p:pic>
        <p:nvPicPr>
          <p:cNvPr id="7" name="Picture 6" descr="Screen Shot 2017-05-14 at 6.43.19 PM.png">
            <a:extLst>
              <a:ext uri="{FF2B5EF4-FFF2-40B4-BE49-F238E27FC236}">
                <a16:creationId xmlns:a16="http://schemas.microsoft.com/office/drawing/2014/main" id="{41A0A2F6-73BB-44C9-B34E-34B57B7507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307" y="1946366"/>
            <a:ext cx="8849135" cy="4059603"/>
          </a:xfrm>
          <a:prstGeom prst="rect">
            <a:avLst/>
          </a:prstGeom>
        </p:spPr>
      </p:pic>
      <p:sp>
        <p:nvSpPr>
          <p:cNvPr id="8" name="Title 1">
            <a:extLst>
              <a:ext uri="{FF2B5EF4-FFF2-40B4-BE49-F238E27FC236}">
                <a16:creationId xmlns:a16="http://schemas.microsoft.com/office/drawing/2014/main" id="{F4F5B88F-2294-4A85-AA9D-AD777F95D5D7}"/>
              </a:ext>
            </a:extLst>
          </p:cNvPr>
          <p:cNvSpPr txBox="1">
            <a:spLocks/>
          </p:cNvSpPr>
          <p:nvPr/>
        </p:nvSpPr>
        <p:spPr>
          <a:xfrm>
            <a:off x="1332410" y="1241368"/>
            <a:ext cx="6061167" cy="704998"/>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j-ea"/>
              </a:rPr>
              <a:t>Performance for Predicting Medication Class Increase Within 90 Days from Metformin</a:t>
            </a:r>
          </a:p>
        </p:txBody>
      </p:sp>
      <p:sp>
        <p:nvSpPr>
          <p:cNvPr id="9" name="Rectangle 2">
            <a:extLst>
              <a:ext uri="{FF2B5EF4-FFF2-40B4-BE49-F238E27FC236}">
                <a16:creationId xmlns:a16="http://schemas.microsoft.com/office/drawing/2014/main" id="{78C149AD-B035-4D32-9524-3BB05800F923}"/>
              </a:ext>
            </a:extLst>
          </p:cNvPr>
          <p:cNvSpPr txBox="1">
            <a:spLocks noChangeArrowheads="1"/>
          </p:cNvSpPr>
          <p:nvPr/>
        </p:nvSpPr>
        <p:spPr>
          <a:xfrm>
            <a:off x="289773" y="6005969"/>
            <a:ext cx="2147336" cy="514350"/>
          </a:xfrm>
          <a:prstGeom prst="rect">
            <a:avLst/>
          </a:prstGeom>
        </p:spPr>
        <p:txBody>
          <a:bodyPr vert="horz" lIns="68324" tIns="34289" rIns="68324" bIns="34289" anchor="ctr">
            <a:noAutofit/>
          </a:bodyPr>
          <a:lstStyle/>
          <a:p>
            <a:pPr marL="0" marR="0" lvl="0" indent="0" algn="l" defTabSz="682893"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Calibri" pitchFamily="34" charset="0"/>
                <a:ea typeface="+mn-ea"/>
                <a:cs typeface="+mn-cs"/>
              </a:rPr>
              <a:t>UCSF: Atul Butte &amp; Tom Peterson</a:t>
            </a:r>
          </a:p>
        </p:txBody>
      </p:sp>
    </p:spTree>
    <p:extLst>
      <p:ext uri="{BB962C8B-B14F-4D97-AF65-F5344CB8AC3E}">
        <p14:creationId xmlns:p14="http://schemas.microsoft.com/office/powerpoint/2010/main" val="3135687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DBB1D353-AC9E-4D41-BC5B-DAC35D9E1F5D}"/>
              </a:ext>
            </a:extLst>
          </p:cNvPr>
          <p:cNvSpPr/>
          <p:nvPr/>
        </p:nvSpPr>
        <p:spPr>
          <a:xfrm>
            <a:off x="3511176" y="2095500"/>
            <a:ext cx="2226236" cy="3339353"/>
          </a:xfrm>
          <a:prstGeom prst="rect">
            <a:avLst/>
          </a:prstGeom>
          <a:blipFill>
            <a:blip r:embed="rId2" cstate="print"/>
            <a:stretch>
              <a:fillRect/>
            </a:stretch>
          </a:blipFill>
        </p:spPr>
        <p:txBody>
          <a:bodyPr wrap="square" lIns="0" tIns="0" rIns="0" bIns="0" rtlCol="0"/>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ndParaRPr>
          </a:p>
        </p:txBody>
      </p:sp>
      <p:sp>
        <p:nvSpPr>
          <p:cNvPr id="8" name="object 6">
            <a:extLst>
              <a:ext uri="{FF2B5EF4-FFF2-40B4-BE49-F238E27FC236}">
                <a16:creationId xmlns:a16="http://schemas.microsoft.com/office/drawing/2014/main" id="{2611E633-A444-4522-B6C9-1EA5C334B8B1}"/>
              </a:ext>
            </a:extLst>
          </p:cNvPr>
          <p:cNvSpPr/>
          <p:nvPr/>
        </p:nvSpPr>
        <p:spPr>
          <a:xfrm>
            <a:off x="986118" y="2095500"/>
            <a:ext cx="2218765" cy="3339353"/>
          </a:xfrm>
          <a:prstGeom prst="rect">
            <a:avLst/>
          </a:prstGeom>
          <a:blipFill>
            <a:blip r:embed="rId3" cstate="print"/>
            <a:stretch>
              <a:fillRect/>
            </a:stretch>
          </a:blipFill>
        </p:spPr>
        <p:txBody>
          <a:bodyPr wrap="square" lIns="0" tIns="0" rIns="0" bIns="0" rtlCol="0"/>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ndParaRPr>
          </a:p>
        </p:txBody>
      </p:sp>
      <p:sp>
        <p:nvSpPr>
          <p:cNvPr id="10" name="object 7">
            <a:extLst>
              <a:ext uri="{FF2B5EF4-FFF2-40B4-BE49-F238E27FC236}">
                <a16:creationId xmlns:a16="http://schemas.microsoft.com/office/drawing/2014/main" id="{731B3F0C-64DA-457D-9E13-97D210279455}"/>
              </a:ext>
            </a:extLst>
          </p:cNvPr>
          <p:cNvSpPr/>
          <p:nvPr/>
        </p:nvSpPr>
        <p:spPr>
          <a:xfrm>
            <a:off x="6043706" y="2095500"/>
            <a:ext cx="2226236" cy="3339353"/>
          </a:xfrm>
          <a:prstGeom prst="rect">
            <a:avLst/>
          </a:prstGeom>
          <a:blipFill>
            <a:blip r:embed="rId4" cstate="print"/>
            <a:stretch>
              <a:fillRect/>
            </a:stretch>
          </a:blipFill>
        </p:spPr>
        <p:txBody>
          <a:bodyPr wrap="square" lIns="0" tIns="0" rIns="0" bIns="0" rtlCol="0"/>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ndParaRPr>
          </a:p>
        </p:txBody>
      </p:sp>
      <p:sp>
        <p:nvSpPr>
          <p:cNvPr id="14" name="Title 1">
            <a:extLst>
              <a:ext uri="{FF2B5EF4-FFF2-40B4-BE49-F238E27FC236}">
                <a16:creationId xmlns:a16="http://schemas.microsoft.com/office/drawing/2014/main" id="{F0C7212D-DF99-47A2-BC40-AEC98850A9C9}"/>
              </a:ext>
            </a:extLst>
          </p:cNvPr>
          <p:cNvSpPr txBox="1">
            <a:spLocks/>
          </p:cNvSpPr>
          <p:nvPr/>
        </p:nvSpPr>
        <p:spPr>
          <a:xfrm>
            <a:off x="213356" y="346164"/>
            <a:ext cx="893064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0070C0"/>
                </a:solidFill>
                <a:effectLst/>
                <a:uLnTx/>
                <a:uFillTx/>
                <a:latin typeface="Arial"/>
                <a:ea typeface="+mj-ea"/>
                <a:cs typeface="+mj-cs"/>
              </a:rPr>
              <a:t>CDS Detecting Correct Tube Placement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Aria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35353">
                    <a:lumMod val="75000"/>
                  </a:srgbClr>
                </a:solidFill>
                <a:effectLst/>
                <a:uLnTx/>
                <a:uFillTx/>
                <a:latin typeface="Arial"/>
                <a:ea typeface="+mj-ea"/>
                <a:cs typeface="+mj-cs"/>
              </a:rPr>
              <a:t>CDS to Expediting Workflow &amp; Optimizing Outcomes</a:t>
            </a:r>
          </a:p>
        </p:txBody>
      </p:sp>
      <p:sp>
        <p:nvSpPr>
          <p:cNvPr id="15" name="Rectangle 2">
            <a:extLst>
              <a:ext uri="{FF2B5EF4-FFF2-40B4-BE49-F238E27FC236}">
                <a16:creationId xmlns:a16="http://schemas.microsoft.com/office/drawing/2014/main" id="{394BC135-C79B-441D-876D-EACA3A2DBD3F}"/>
              </a:ext>
            </a:extLst>
          </p:cNvPr>
          <p:cNvSpPr txBox="1">
            <a:spLocks noChangeArrowheads="1"/>
          </p:cNvSpPr>
          <p:nvPr/>
        </p:nvSpPr>
        <p:spPr>
          <a:xfrm>
            <a:off x="233554" y="60007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CDHI: Dr. Rachael </a:t>
            </a:r>
            <a:r>
              <a:rPr lang="en-US" sz="1600" b="1" i="1" dirty="0" err="1">
                <a:solidFill>
                  <a:srgbClr val="FF0000"/>
                </a:solidFill>
                <a:latin typeface="Calibri" pitchFamily="34" charset="0"/>
              </a:rPr>
              <a:t>Calcutt</a:t>
            </a:r>
            <a:endParaRPr lang="en-US" sz="1600" b="1" i="1" dirty="0">
              <a:solidFill>
                <a:srgbClr val="FF0000"/>
              </a:solidFill>
              <a:latin typeface="Calibri" pitchFamily="34" charset="0"/>
            </a:endParaRPr>
          </a:p>
        </p:txBody>
      </p:sp>
    </p:spTree>
    <p:extLst>
      <p:ext uri="{BB962C8B-B14F-4D97-AF65-F5344CB8AC3E}">
        <p14:creationId xmlns:p14="http://schemas.microsoft.com/office/powerpoint/2010/main" val="2091351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Title 1">
            <a:extLst>
              <a:ext uri="{FF2B5EF4-FFF2-40B4-BE49-F238E27FC236}">
                <a16:creationId xmlns:a16="http://schemas.microsoft.com/office/drawing/2014/main" id="{23E0009E-3BC8-425B-B96D-FCA3892EFE85}"/>
              </a:ext>
            </a:extLst>
          </p:cNvPr>
          <p:cNvSpPr txBox="1">
            <a:spLocks/>
          </p:cNvSpPr>
          <p:nvPr/>
        </p:nvSpPr>
        <p:spPr bwMode="auto">
          <a:xfrm>
            <a:off x="309048" y="787303"/>
            <a:ext cx="82296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91430" bIns="0" numCol="1" anchor="b" anchorCtr="0" compatLnSpc="1">
            <a:prstTxWarp prst="textNoShape">
              <a:avLst/>
            </a:prstTxWarp>
            <a:noAutofit/>
          </a:bodyPr>
          <a:lstStyle>
            <a:lvl1pPr algn="l" defTabSz="455613" rtl="0" fontAlgn="base">
              <a:lnSpc>
                <a:spcPts val="3000"/>
              </a:lnSpc>
              <a:spcBef>
                <a:spcPct val="0"/>
              </a:spcBef>
              <a:spcAft>
                <a:spcPct val="0"/>
              </a:spcAft>
              <a:defRPr sz="2800" b="1" kern="1200">
                <a:solidFill>
                  <a:srgbClr val="007DBA"/>
                </a:solidFill>
                <a:latin typeface="Arial"/>
                <a:ea typeface="+mj-ea"/>
                <a:cs typeface="+mj-cs"/>
              </a:defRPr>
            </a:lvl1pPr>
            <a:lvl2pPr algn="l" defTabSz="455613" rtl="0" fontAlgn="base">
              <a:lnSpc>
                <a:spcPts val="3000"/>
              </a:lnSpc>
              <a:spcBef>
                <a:spcPct val="0"/>
              </a:spcBef>
              <a:spcAft>
                <a:spcPct val="0"/>
              </a:spcAft>
              <a:defRPr sz="2800">
                <a:solidFill>
                  <a:srgbClr val="007DBA"/>
                </a:solidFill>
                <a:latin typeface="Arial" charset="0"/>
              </a:defRPr>
            </a:lvl2pPr>
            <a:lvl3pPr algn="l" defTabSz="455613" rtl="0" fontAlgn="base">
              <a:lnSpc>
                <a:spcPts val="3000"/>
              </a:lnSpc>
              <a:spcBef>
                <a:spcPct val="0"/>
              </a:spcBef>
              <a:spcAft>
                <a:spcPct val="0"/>
              </a:spcAft>
              <a:defRPr sz="2800">
                <a:solidFill>
                  <a:srgbClr val="007DBA"/>
                </a:solidFill>
                <a:latin typeface="Arial" charset="0"/>
              </a:defRPr>
            </a:lvl3pPr>
            <a:lvl4pPr algn="l" defTabSz="455613" rtl="0" fontAlgn="base">
              <a:lnSpc>
                <a:spcPts val="3000"/>
              </a:lnSpc>
              <a:spcBef>
                <a:spcPct val="0"/>
              </a:spcBef>
              <a:spcAft>
                <a:spcPct val="0"/>
              </a:spcAft>
              <a:defRPr sz="2800">
                <a:solidFill>
                  <a:srgbClr val="007DBA"/>
                </a:solidFill>
                <a:latin typeface="Arial" charset="0"/>
              </a:defRPr>
            </a:lvl4pPr>
            <a:lvl5pPr algn="l" defTabSz="455613" rtl="0" fontAlgn="base">
              <a:lnSpc>
                <a:spcPts val="3000"/>
              </a:lnSpc>
              <a:spcBef>
                <a:spcPct val="0"/>
              </a:spcBef>
              <a:spcAft>
                <a:spcPct val="0"/>
              </a:spcAft>
              <a:defRPr sz="2800">
                <a:solidFill>
                  <a:srgbClr val="007DBA"/>
                </a:solidFill>
                <a:latin typeface="Arial" charset="0"/>
              </a:defRPr>
            </a:lvl5pPr>
            <a:lvl6pPr marL="457200" algn="l" defTabSz="455613" rtl="0" fontAlgn="base">
              <a:lnSpc>
                <a:spcPts val="3000"/>
              </a:lnSpc>
              <a:spcBef>
                <a:spcPct val="0"/>
              </a:spcBef>
              <a:spcAft>
                <a:spcPct val="0"/>
              </a:spcAft>
              <a:defRPr sz="2800">
                <a:solidFill>
                  <a:srgbClr val="007DBA"/>
                </a:solidFill>
                <a:latin typeface="Arial" charset="0"/>
              </a:defRPr>
            </a:lvl6pPr>
            <a:lvl7pPr marL="914400" algn="l" defTabSz="455613" rtl="0" fontAlgn="base">
              <a:lnSpc>
                <a:spcPts val="3000"/>
              </a:lnSpc>
              <a:spcBef>
                <a:spcPct val="0"/>
              </a:spcBef>
              <a:spcAft>
                <a:spcPct val="0"/>
              </a:spcAft>
              <a:defRPr sz="2800">
                <a:solidFill>
                  <a:srgbClr val="007DBA"/>
                </a:solidFill>
                <a:latin typeface="Arial" charset="0"/>
              </a:defRPr>
            </a:lvl7pPr>
            <a:lvl8pPr marL="1371600" algn="l" defTabSz="455613" rtl="0" fontAlgn="base">
              <a:lnSpc>
                <a:spcPts val="3000"/>
              </a:lnSpc>
              <a:spcBef>
                <a:spcPct val="0"/>
              </a:spcBef>
              <a:spcAft>
                <a:spcPct val="0"/>
              </a:spcAft>
              <a:defRPr sz="2800">
                <a:solidFill>
                  <a:srgbClr val="007DBA"/>
                </a:solidFill>
                <a:latin typeface="Arial" charset="0"/>
              </a:defRPr>
            </a:lvl8pPr>
            <a:lvl9pPr marL="1828800" algn="l" defTabSz="455613" rtl="0" fontAlgn="base">
              <a:lnSpc>
                <a:spcPts val="3000"/>
              </a:lnSpc>
              <a:spcBef>
                <a:spcPct val="0"/>
              </a:spcBef>
              <a:spcAft>
                <a:spcPct val="0"/>
              </a:spcAft>
              <a:defRPr sz="2800">
                <a:solidFill>
                  <a:srgbClr val="007DBA"/>
                </a:solidFill>
                <a:latin typeface="Arial" charset="0"/>
              </a:defRPr>
            </a:lvl9pPr>
          </a:lstStyle>
          <a:p>
            <a:pPr marL="0" marR="0" lvl="0" indent="0" algn="l" defTabSz="455613" rtl="0" eaLnBrk="1" fontAlgn="base" latinLnBrk="0" hangingPunct="1">
              <a:lnSpc>
                <a:spcPts val="3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0070C0"/>
                </a:solidFill>
                <a:effectLst/>
                <a:uLnTx/>
                <a:uFillTx/>
                <a:latin typeface="Arial"/>
                <a:ea typeface="+mj-ea"/>
                <a:cs typeface="+mj-cs"/>
              </a:rPr>
              <a:t>Detecting Pneumothorax </a:t>
            </a:r>
            <a:br>
              <a:rPr kumimoji="0" lang="en-US" sz="3200" b="0" i="1" u="none" strike="noStrike" kern="1200" cap="none" spc="0" normalizeH="0" baseline="0" noProof="0" dirty="0">
                <a:ln>
                  <a:noFill/>
                </a:ln>
                <a:solidFill>
                  <a:srgbClr val="0070C0"/>
                </a:solidFill>
                <a:effectLst/>
                <a:uLnTx/>
                <a:uFillTx/>
                <a:latin typeface="Arial"/>
                <a:ea typeface="+mj-ea"/>
                <a:cs typeface="+mj-cs"/>
              </a:rPr>
            </a:br>
            <a:r>
              <a:rPr kumimoji="0" lang="en-US" sz="2400" b="0" i="0" u="none" strike="noStrike" kern="1200" cap="none" spc="0" normalizeH="0" baseline="0" noProof="0" dirty="0">
                <a:ln>
                  <a:noFill/>
                </a:ln>
                <a:solidFill>
                  <a:srgbClr val="464749">
                    <a:lumMod val="50000"/>
                  </a:srgbClr>
                </a:solidFill>
                <a:effectLst/>
                <a:uLnTx/>
                <a:uFillTx/>
                <a:latin typeface="Arial"/>
                <a:ea typeface="+mj-ea"/>
                <a:cs typeface="+mj-cs"/>
              </a:rPr>
              <a:t>Clinical Decision Support (CDS) to Expedite Workflow &amp; Improve Outcomes</a:t>
            </a:r>
          </a:p>
        </p:txBody>
      </p:sp>
      <p:sp>
        <p:nvSpPr>
          <p:cNvPr id="637" name="Slide Number Placeholder 3">
            <a:extLst>
              <a:ext uri="{FF2B5EF4-FFF2-40B4-BE49-F238E27FC236}">
                <a16:creationId xmlns:a16="http://schemas.microsoft.com/office/drawing/2014/main" id="{4233A05C-4407-4723-83C9-1FFE1A831F3F}"/>
              </a:ext>
            </a:extLst>
          </p:cNvPr>
          <p:cNvSpPr txBox="1">
            <a:spLocks/>
          </p:cNvSpPr>
          <p:nvPr/>
        </p:nvSpPr>
        <p:spPr>
          <a:xfrm>
            <a:off x="320675" y="6291263"/>
            <a:ext cx="238125" cy="365125"/>
          </a:xfrm>
          <a:prstGeom prst="rect">
            <a:avLst/>
          </a:prstGeom>
          <a:ln>
            <a:noFill/>
          </a:ln>
        </p:spPr>
        <p:txBody>
          <a:bodyPr lIns="0" tIns="0" rIns="0" bIns="0" anchor="ctr" anchorCtr="0"/>
          <a:lstStyle>
            <a:defPPr>
              <a:defRPr lang="en-US"/>
            </a:defPPr>
            <a:lvl1pPr algn="l" defTabSz="457151" rtl="0" eaLnBrk="1" fontAlgn="auto" hangingPunct="1">
              <a:spcBef>
                <a:spcPts val="0"/>
              </a:spcBef>
              <a:spcAft>
                <a:spcPts val="0"/>
              </a:spcAft>
              <a:defRPr sz="1000" kern="1200" smtClean="0">
                <a:solidFill>
                  <a:srgbClr val="101D3A"/>
                </a:solidFill>
                <a:latin typeface="+mn-lt"/>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A60A826-9B03-F847-9FCE-59D121E28653}" type="slidenum">
              <a:rPr kumimoji="0" lang="en-US" sz="1800" b="0" i="0" u="none" strike="noStrike" kern="1200" cap="none" spc="0" normalizeH="0" baseline="0" noProof="0" smtClean="0">
                <a:ln>
                  <a:noFill/>
                </a:ln>
                <a:solidFill>
                  <a:srgbClr val="FFFFFF"/>
                </a:solidFill>
                <a:effectLst/>
                <a:uLnTx/>
                <a:uFillTx/>
                <a:latin typeface="Arial"/>
                <a:ea typeface="ＭＳ Ｐゴシック" pitchFamily="4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srgbClr val="FFFFFF"/>
              </a:solidFill>
              <a:effectLst/>
              <a:uLnTx/>
              <a:uFillTx/>
              <a:latin typeface="Arial"/>
              <a:ea typeface="ＭＳ Ｐゴシック" pitchFamily="40" charset="-128"/>
              <a:cs typeface="+mn-cs"/>
            </a:endParaRPr>
          </a:p>
        </p:txBody>
      </p:sp>
      <p:grpSp>
        <p:nvGrpSpPr>
          <p:cNvPr id="638" name="Group 637">
            <a:extLst>
              <a:ext uri="{FF2B5EF4-FFF2-40B4-BE49-F238E27FC236}">
                <a16:creationId xmlns:a16="http://schemas.microsoft.com/office/drawing/2014/main" id="{CE22C528-F25D-4567-A929-5764180FC451}"/>
              </a:ext>
            </a:extLst>
          </p:cNvPr>
          <p:cNvGrpSpPr/>
          <p:nvPr/>
        </p:nvGrpSpPr>
        <p:grpSpPr>
          <a:xfrm>
            <a:off x="990536" y="1878528"/>
            <a:ext cx="7917908" cy="2857396"/>
            <a:chOff x="0" y="446712"/>
            <a:chExt cx="12137503" cy="6039148"/>
          </a:xfrm>
        </p:grpSpPr>
        <p:grpSp>
          <p:nvGrpSpPr>
            <p:cNvPr id="639" name="Group 638">
              <a:extLst>
                <a:ext uri="{FF2B5EF4-FFF2-40B4-BE49-F238E27FC236}">
                  <a16:creationId xmlns:a16="http://schemas.microsoft.com/office/drawing/2014/main" id="{9AB26459-1C7F-4D6C-A2D1-1CE5E44DBC4F}"/>
                </a:ext>
              </a:extLst>
            </p:cNvPr>
            <p:cNvGrpSpPr/>
            <p:nvPr/>
          </p:nvGrpSpPr>
          <p:grpSpPr>
            <a:xfrm>
              <a:off x="8205718" y="461564"/>
              <a:ext cx="3931785" cy="2931235"/>
              <a:chOff x="183015" y="67146"/>
              <a:chExt cx="11837560" cy="6737689"/>
            </a:xfrm>
          </p:grpSpPr>
          <p:pic>
            <p:nvPicPr>
              <p:cNvPr id="895" name="Picture 894">
                <a:extLst>
                  <a:ext uri="{FF2B5EF4-FFF2-40B4-BE49-F238E27FC236}">
                    <a16:creationId xmlns:a16="http://schemas.microsoft.com/office/drawing/2014/main" id="{C6F06D1A-3141-4C39-B020-9BEE5D0A6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896" name="Picture 895">
                <a:extLst>
                  <a:ext uri="{FF2B5EF4-FFF2-40B4-BE49-F238E27FC236}">
                    <a16:creationId xmlns:a16="http://schemas.microsoft.com/office/drawing/2014/main" id="{E5C7D02D-A448-404D-8AD8-0582C47E03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897" name="Picture 896">
                <a:extLst>
                  <a:ext uri="{FF2B5EF4-FFF2-40B4-BE49-F238E27FC236}">
                    <a16:creationId xmlns:a16="http://schemas.microsoft.com/office/drawing/2014/main" id="{3203BB1B-701A-4024-AFB8-F51B01774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898" name="Picture 897">
                <a:extLst>
                  <a:ext uri="{FF2B5EF4-FFF2-40B4-BE49-F238E27FC236}">
                    <a16:creationId xmlns:a16="http://schemas.microsoft.com/office/drawing/2014/main" id="{FC676ED4-FBEE-472C-B55B-14E37828F0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899" name="Picture 898">
                <a:extLst>
                  <a:ext uri="{FF2B5EF4-FFF2-40B4-BE49-F238E27FC236}">
                    <a16:creationId xmlns:a16="http://schemas.microsoft.com/office/drawing/2014/main" id="{7EEACB95-53C6-46A6-813B-A56FE84C0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900" name="Picture 899">
                <a:extLst>
                  <a:ext uri="{FF2B5EF4-FFF2-40B4-BE49-F238E27FC236}">
                    <a16:creationId xmlns:a16="http://schemas.microsoft.com/office/drawing/2014/main" id="{F467F907-6616-453A-A72D-999A178CAE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901" name="Picture 900">
                <a:extLst>
                  <a:ext uri="{FF2B5EF4-FFF2-40B4-BE49-F238E27FC236}">
                    <a16:creationId xmlns:a16="http://schemas.microsoft.com/office/drawing/2014/main" id="{318B9484-2EF2-4DB4-89F5-5D91E4E19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902" name="Picture 901">
                <a:extLst>
                  <a:ext uri="{FF2B5EF4-FFF2-40B4-BE49-F238E27FC236}">
                    <a16:creationId xmlns:a16="http://schemas.microsoft.com/office/drawing/2014/main" id="{3D28A8C4-9B38-4026-A27F-9B72824EF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903" name="Picture 902">
                <a:extLst>
                  <a:ext uri="{FF2B5EF4-FFF2-40B4-BE49-F238E27FC236}">
                    <a16:creationId xmlns:a16="http://schemas.microsoft.com/office/drawing/2014/main" id="{1ED1B589-643E-4533-B069-0F46C8269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904" name="Picture 903">
                <a:extLst>
                  <a:ext uri="{FF2B5EF4-FFF2-40B4-BE49-F238E27FC236}">
                    <a16:creationId xmlns:a16="http://schemas.microsoft.com/office/drawing/2014/main" id="{824C0448-21A6-4465-895A-F45E7A75A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905" name="Picture 904">
                <a:extLst>
                  <a:ext uri="{FF2B5EF4-FFF2-40B4-BE49-F238E27FC236}">
                    <a16:creationId xmlns:a16="http://schemas.microsoft.com/office/drawing/2014/main" id="{E3F039D1-B6B5-4651-9584-5657F5BA34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906" name="Picture 905">
                <a:extLst>
                  <a:ext uri="{FF2B5EF4-FFF2-40B4-BE49-F238E27FC236}">
                    <a16:creationId xmlns:a16="http://schemas.microsoft.com/office/drawing/2014/main" id="{AE5E8E9A-4FDF-4353-B4F9-2BB983CED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907" name="Picture 906">
                <a:extLst>
                  <a:ext uri="{FF2B5EF4-FFF2-40B4-BE49-F238E27FC236}">
                    <a16:creationId xmlns:a16="http://schemas.microsoft.com/office/drawing/2014/main" id="{15CF1D88-9BF5-42C1-8540-01ACE7385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908" name="Picture 907">
                <a:extLst>
                  <a:ext uri="{FF2B5EF4-FFF2-40B4-BE49-F238E27FC236}">
                    <a16:creationId xmlns:a16="http://schemas.microsoft.com/office/drawing/2014/main" id="{DDAF9CE6-2D0D-413E-ACE4-83FC87ABC1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909" name="Picture 908">
                <a:extLst>
                  <a:ext uri="{FF2B5EF4-FFF2-40B4-BE49-F238E27FC236}">
                    <a16:creationId xmlns:a16="http://schemas.microsoft.com/office/drawing/2014/main" id="{A3137D75-8C5C-45BC-8C99-33E813ADF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910" name="Picture 909">
                <a:extLst>
                  <a:ext uri="{FF2B5EF4-FFF2-40B4-BE49-F238E27FC236}">
                    <a16:creationId xmlns:a16="http://schemas.microsoft.com/office/drawing/2014/main" id="{22504A39-8843-4967-981B-71A473779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911" name="Picture 910">
                <a:extLst>
                  <a:ext uri="{FF2B5EF4-FFF2-40B4-BE49-F238E27FC236}">
                    <a16:creationId xmlns:a16="http://schemas.microsoft.com/office/drawing/2014/main" id="{49665287-4897-48B9-B5AE-E7AFD790E1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912" name="Picture 911">
                <a:extLst>
                  <a:ext uri="{FF2B5EF4-FFF2-40B4-BE49-F238E27FC236}">
                    <a16:creationId xmlns:a16="http://schemas.microsoft.com/office/drawing/2014/main" id="{FE9E1983-0FD9-4615-BCFF-9C160C472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913" name="Picture 912">
                <a:extLst>
                  <a:ext uri="{FF2B5EF4-FFF2-40B4-BE49-F238E27FC236}">
                    <a16:creationId xmlns:a16="http://schemas.microsoft.com/office/drawing/2014/main" id="{AD81FCAD-D1B2-495C-844B-B66173F2E1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914" name="Picture 913">
                <a:extLst>
                  <a:ext uri="{FF2B5EF4-FFF2-40B4-BE49-F238E27FC236}">
                    <a16:creationId xmlns:a16="http://schemas.microsoft.com/office/drawing/2014/main" id="{4048DC48-4FA8-451A-A4C8-B92F4BE23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915" name="Picture 914">
                <a:extLst>
                  <a:ext uri="{FF2B5EF4-FFF2-40B4-BE49-F238E27FC236}">
                    <a16:creationId xmlns:a16="http://schemas.microsoft.com/office/drawing/2014/main" id="{8EC5A275-A98B-450C-B018-C6F0032AE1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916" name="Picture 915">
                <a:extLst>
                  <a:ext uri="{FF2B5EF4-FFF2-40B4-BE49-F238E27FC236}">
                    <a16:creationId xmlns:a16="http://schemas.microsoft.com/office/drawing/2014/main" id="{294D2674-9681-42F6-972D-2BF3F66A2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917" name="Picture 916">
                <a:extLst>
                  <a:ext uri="{FF2B5EF4-FFF2-40B4-BE49-F238E27FC236}">
                    <a16:creationId xmlns:a16="http://schemas.microsoft.com/office/drawing/2014/main" id="{E3F37000-8F5F-4131-A920-838D40A91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918" name="Picture 917">
                <a:extLst>
                  <a:ext uri="{FF2B5EF4-FFF2-40B4-BE49-F238E27FC236}">
                    <a16:creationId xmlns:a16="http://schemas.microsoft.com/office/drawing/2014/main" id="{AFE0E6C9-8343-4A16-874C-B2227D099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919" name="Picture 918">
                <a:extLst>
                  <a:ext uri="{FF2B5EF4-FFF2-40B4-BE49-F238E27FC236}">
                    <a16:creationId xmlns:a16="http://schemas.microsoft.com/office/drawing/2014/main" id="{E768B4C0-823B-491A-AFA1-1C6CFF5D7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920" name="Picture 919">
                <a:extLst>
                  <a:ext uri="{FF2B5EF4-FFF2-40B4-BE49-F238E27FC236}">
                    <a16:creationId xmlns:a16="http://schemas.microsoft.com/office/drawing/2014/main" id="{F1D01A65-3D1C-46AF-B5C4-A9D302895F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921" name="Picture 920">
                <a:extLst>
                  <a:ext uri="{FF2B5EF4-FFF2-40B4-BE49-F238E27FC236}">
                    <a16:creationId xmlns:a16="http://schemas.microsoft.com/office/drawing/2014/main" id="{A5521770-AAF5-42ED-820C-72F921F7C6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922" name="Picture 921">
                <a:extLst>
                  <a:ext uri="{FF2B5EF4-FFF2-40B4-BE49-F238E27FC236}">
                    <a16:creationId xmlns:a16="http://schemas.microsoft.com/office/drawing/2014/main" id="{379D860B-ADF4-4E4B-A47F-776899CF1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923" name="Picture 922">
                <a:extLst>
                  <a:ext uri="{FF2B5EF4-FFF2-40B4-BE49-F238E27FC236}">
                    <a16:creationId xmlns:a16="http://schemas.microsoft.com/office/drawing/2014/main" id="{8FB47012-20A3-46D4-91AB-29E084C75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924" name="Picture 923">
                <a:extLst>
                  <a:ext uri="{FF2B5EF4-FFF2-40B4-BE49-F238E27FC236}">
                    <a16:creationId xmlns:a16="http://schemas.microsoft.com/office/drawing/2014/main" id="{C393B12A-9D75-4F0C-92C1-FEFF1E0C1C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925" name="Picture 924">
                <a:extLst>
                  <a:ext uri="{FF2B5EF4-FFF2-40B4-BE49-F238E27FC236}">
                    <a16:creationId xmlns:a16="http://schemas.microsoft.com/office/drawing/2014/main" id="{A038FBDE-731D-4954-933C-776FD4AD3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926" name="Picture 925">
                <a:extLst>
                  <a:ext uri="{FF2B5EF4-FFF2-40B4-BE49-F238E27FC236}">
                    <a16:creationId xmlns:a16="http://schemas.microsoft.com/office/drawing/2014/main" id="{722ED93E-F738-4458-8B92-E986F43C82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927" name="Picture 926">
                <a:extLst>
                  <a:ext uri="{FF2B5EF4-FFF2-40B4-BE49-F238E27FC236}">
                    <a16:creationId xmlns:a16="http://schemas.microsoft.com/office/drawing/2014/main" id="{CE29962F-1703-4DAA-9E66-C1438619C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928" name="Picture 927">
                <a:extLst>
                  <a:ext uri="{FF2B5EF4-FFF2-40B4-BE49-F238E27FC236}">
                    <a16:creationId xmlns:a16="http://schemas.microsoft.com/office/drawing/2014/main" id="{4FACFABF-18BA-465D-96B6-3D2441D62D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929" name="Picture 928">
                <a:extLst>
                  <a:ext uri="{FF2B5EF4-FFF2-40B4-BE49-F238E27FC236}">
                    <a16:creationId xmlns:a16="http://schemas.microsoft.com/office/drawing/2014/main" id="{7E5244FF-785D-4E17-BDFE-1AC695F04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930" name="Picture 929">
                <a:extLst>
                  <a:ext uri="{FF2B5EF4-FFF2-40B4-BE49-F238E27FC236}">
                    <a16:creationId xmlns:a16="http://schemas.microsoft.com/office/drawing/2014/main" id="{18606331-FCC9-45B1-BB9C-36276376B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931" name="Picture 930">
                <a:extLst>
                  <a:ext uri="{FF2B5EF4-FFF2-40B4-BE49-F238E27FC236}">
                    <a16:creationId xmlns:a16="http://schemas.microsoft.com/office/drawing/2014/main" id="{7F1DDA3C-EE55-43C6-A33B-08DA52A5D9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932" name="Picture 931">
                <a:extLst>
                  <a:ext uri="{FF2B5EF4-FFF2-40B4-BE49-F238E27FC236}">
                    <a16:creationId xmlns:a16="http://schemas.microsoft.com/office/drawing/2014/main" id="{FA19A0D2-FC8D-451D-ACE6-D7DC8BCAD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933" name="Picture 932">
                <a:extLst>
                  <a:ext uri="{FF2B5EF4-FFF2-40B4-BE49-F238E27FC236}">
                    <a16:creationId xmlns:a16="http://schemas.microsoft.com/office/drawing/2014/main" id="{F25BFA2D-BBA8-449B-B54D-5B9EAABA17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934" name="Picture 933">
                <a:extLst>
                  <a:ext uri="{FF2B5EF4-FFF2-40B4-BE49-F238E27FC236}">
                    <a16:creationId xmlns:a16="http://schemas.microsoft.com/office/drawing/2014/main" id="{5CC4A7C6-3274-4ABE-A6FA-C9F495701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935" name="Picture 934">
                <a:extLst>
                  <a:ext uri="{FF2B5EF4-FFF2-40B4-BE49-F238E27FC236}">
                    <a16:creationId xmlns:a16="http://schemas.microsoft.com/office/drawing/2014/main" id="{D1CC8D9F-55DD-4ADC-BD05-387163C19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936" name="Picture 935">
                <a:extLst>
                  <a:ext uri="{FF2B5EF4-FFF2-40B4-BE49-F238E27FC236}">
                    <a16:creationId xmlns:a16="http://schemas.microsoft.com/office/drawing/2014/main" id="{AB90C23B-5EBA-4F2C-BE88-1486F3804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937" name="Picture 936">
                <a:extLst>
                  <a:ext uri="{FF2B5EF4-FFF2-40B4-BE49-F238E27FC236}">
                    <a16:creationId xmlns:a16="http://schemas.microsoft.com/office/drawing/2014/main" id="{044EB31B-3A44-4C85-9A7E-8A29477BD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938" name="Picture 937">
                <a:extLst>
                  <a:ext uri="{FF2B5EF4-FFF2-40B4-BE49-F238E27FC236}">
                    <a16:creationId xmlns:a16="http://schemas.microsoft.com/office/drawing/2014/main" id="{C4878AAC-F29E-4FD8-8C0F-0D6303349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939" name="Picture 938">
                <a:extLst>
                  <a:ext uri="{FF2B5EF4-FFF2-40B4-BE49-F238E27FC236}">
                    <a16:creationId xmlns:a16="http://schemas.microsoft.com/office/drawing/2014/main" id="{C88A5E2A-862C-418A-BA22-80D7BFEEB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940" name="Picture 939">
                <a:extLst>
                  <a:ext uri="{FF2B5EF4-FFF2-40B4-BE49-F238E27FC236}">
                    <a16:creationId xmlns:a16="http://schemas.microsoft.com/office/drawing/2014/main" id="{4A0F845D-64C8-4E6A-BCD4-0A88CD3AC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941" name="Picture 940">
                <a:extLst>
                  <a:ext uri="{FF2B5EF4-FFF2-40B4-BE49-F238E27FC236}">
                    <a16:creationId xmlns:a16="http://schemas.microsoft.com/office/drawing/2014/main" id="{FC2B63F3-2E97-46B2-9E62-A35B79AEF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942" name="Picture 941">
                <a:extLst>
                  <a:ext uri="{FF2B5EF4-FFF2-40B4-BE49-F238E27FC236}">
                    <a16:creationId xmlns:a16="http://schemas.microsoft.com/office/drawing/2014/main" id="{21612AC7-5FE7-4348-B65D-70A4435FF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943" name="Picture 942">
                <a:extLst>
                  <a:ext uri="{FF2B5EF4-FFF2-40B4-BE49-F238E27FC236}">
                    <a16:creationId xmlns:a16="http://schemas.microsoft.com/office/drawing/2014/main" id="{94F71D31-C7EA-490B-A7DA-A869FEF74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944" name="Picture 943">
                <a:extLst>
                  <a:ext uri="{FF2B5EF4-FFF2-40B4-BE49-F238E27FC236}">
                    <a16:creationId xmlns:a16="http://schemas.microsoft.com/office/drawing/2014/main" id="{C0F9DEA3-B03A-445B-88D4-30022FE389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0" name="Group 639">
              <a:extLst>
                <a:ext uri="{FF2B5EF4-FFF2-40B4-BE49-F238E27FC236}">
                  <a16:creationId xmlns:a16="http://schemas.microsoft.com/office/drawing/2014/main" id="{93A8B5CF-836B-4CFB-9184-B9D079DED13B}"/>
                </a:ext>
              </a:extLst>
            </p:cNvPr>
            <p:cNvGrpSpPr/>
            <p:nvPr/>
          </p:nvGrpSpPr>
          <p:grpSpPr>
            <a:xfrm>
              <a:off x="4127821" y="446712"/>
              <a:ext cx="3931785" cy="2931235"/>
              <a:chOff x="183015" y="67146"/>
              <a:chExt cx="11837560" cy="6737689"/>
            </a:xfrm>
          </p:grpSpPr>
          <p:pic>
            <p:nvPicPr>
              <p:cNvPr id="845" name="Picture 844">
                <a:extLst>
                  <a:ext uri="{FF2B5EF4-FFF2-40B4-BE49-F238E27FC236}">
                    <a16:creationId xmlns:a16="http://schemas.microsoft.com/office/drawing/2014/main" id="{10FD353D-C0B6-4255-B37C-02BD7DE542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846" name="Picture 845">
                <a:extLst>
                  <a:ext uri="{FF2B5EF4-FFF2-40B4-BE49-F238E27FC236}">
                    <a16:creationId xmlns:a16="http://schemas.microsoft.com/office/drawing/2014/main" id="{53C1E718-EBA2-4F50-9434-0E81BC6E6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847" name="Picture 846">
                <a:extLst>
                  <a:ext uri="{FF2B5EF4-FFF2-40B4-BE49-F238E27FC236}">
                    <a16:creationId xmlns:a16="http://schemas.microsoft.com/office/drawing/2014/main" id="{736FF05A-74E8-4FF7-9AD4-2AAB3A4A2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848" name="Picture 847">
                <a:extLst>
                  <a:ext uri="{FF2B5EF4-FFF2-40B4-BE49-F238E27FC236}">
                    <a16:creationId xmlns:a16="http://schemas.microsoft.com/office/drawing/2014/main" id="{55C1000A-C150-4B46-8719-39E1C3B42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849" name="Picture 848">
                <a:extLst>
                  <a:ext uri="{FF2B5EF4-FFF2-40B4-BE49-F238E27FC236}">
                    <a16:creationId xmlns:a16="http://schemas.microsoft.com/office/drawing/2014/main" id="{1B3AF7ED-AFD1-48B0-A63F-D8E6EFBF2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850" name="Picture 849">
                <a:extLst>
                  <a:ext uri="{FF2B5EF4-FFF2-40B4-BE49-F238E27FC236}">
                    <a16:creationId xmlns:a16="http://schemas.microsoft.com/office/drawing/2014/main" id="{D90D2B7C-0B92-4A46-9496-7557AA39B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851" name="Picture 850">
                <a:extLst>
                  <a:ext uri="{FF2B5EF4-FFF2-40B4-BE49-F238E27FC236}">
                    <a16:creationId xmlns:a16="http://schemas.microsoft.com/office/drawing/2014/main" id="{F0EA1FBA-6C46-4414-8CD7-704C2CA8D9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852" name="Picture 851">
                <a:extLst>
                  <a:ext uri="{FF2B5EF4-FFF2-40B4-BE49-F238E27FC236}">
                    <a16:creationId xmlns:a16="http://schemas.microsoft.com/office/drawing/2014/main" id="{381423FB-9FDD-4D78-8356-4AC1C1F9D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853" name="Picture 852">
                <a:extLst>
                  <a:ext uri="{FF2B5EF4-FFF2-40B4-BE49-F238E27FC236}">
                    <a16:creationId xmlns:a16="http://schemas.microsoft.com/office/drawing/2014/main" id="{23C91DC8-B3CD-4326-8DB7-D485E71E1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854" name="Picture 853">
                <a:extLst>
                  <a:ext uri="{FF2B5EF4-FFF2-40B4-BE49-F238E27FC236}">
                    <a16:creationId xmlns:a16="http://schemas.microsoft.com/office/drawing/2014/main" id="{30F6A601-28DB-4AA6-85A0-C98320321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855" name="Picture 854">
                <a:extLst>
                  <a:ext uri="{FF2B5EF4-FFF2-40B4-BE49-F238E27FC236}">
                    <a16:creationId xmlns:a16="http://schemas.microsoft.com/office/drawing/2014/main" id="{8715F1DF-6280-4816-8205-ECAA05A65C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856" name="Picture 855">
                <a:extLst>
                  <a:ext uri="{FF2B5EF4-FFF2-40B4-BE49-F238E27FC236}">
                    <a16:creationId xmlns:a16="http://schemas.microsoft.com/office/drawing/2014/main" id="{636948D0-4FB5-40B9-BAC3-0C9093832F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857" name="Picture 856">
                <a:extLst>
                  <a:ext uri="{FF2B5EF4-FFF2-40B4-BE49-F238E27FC236}">
                    <a16:creationId xmlns:a16="http://schemas.microsoft.com/office/drawing/2014/main" id="{667A2C23-14DD-4F62-927F-EBCF1A759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858" name="Picture 857">
                <a:extLst>
                  <a:ext uri="{FF2B5EF4-FFF2-40B4-BE49-F238E27FC236}">
                    <a16:creationId xmlns:a16="http://schemas.microsoft.com/office/drawing/2014/main" id="{A5538E17-3072-4154-88C1-5620BB17F1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859" name="Picture 858">
                <a:extLst>
                  <a:ext uri="{FF2B5EF4-FFF2-40B4-BE49-F238E27FC236}">
                    <a16:creationId xmlns:a16="http://schemas.microsoft.com/office/drawing/2014/main" id="{9A694599-1323-4946-9CB7-A8F98C0A97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860" name="Picture 859">
                <a:extLst>
                  <a:ext uri="{FF2B5EF4-FFF2-40B4-BE49-F238E27FC236}">
                    <a16:creationId xmlns:a16="http://schemas.microsoft.com/office/drawing/2014/main" id="{379CD9C5-D3D0-49E4-ABA0-84C412E655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861" name="Picture 860">
                <a:extLst>
                  <a:ext uri="{FF2B5EF4-FFF2-40B4-BE49-F238E27FC236}">
                    <a16:creationId xmlns:a16="http://schemas.microsoft.com/office/drawing/2014/main" id="{325C0CD2-D757-4AD5-ADB6-EA0E2D1D0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862" name="Picture 861">
                <a:extLst>
                  <a:ext uri="{FF2B5EF4-FFF2-40B4-BE49-F238E27FC236}">
                    <a16:creationId xmlns:a16="http://schemas.microsoft.com/office/drawing/2014/main" id="{04F08791-D48B-4689-A2A2-DD142A784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863" name="Picture 862">
                <a:extLst>
                  <a:ext uri="{FF2B5EF4-FFF2-40B4-BE49-F238E27FC236}">
                    <a16:creationId xmlns:a16="http://schemas.microsoft.com/office/drawing/2014/main" id="{D8482A10-67F7-4436-922C-4B776C579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864" name="Picture 863">
                <a:extLst>
                  <a:ext uri="{FF2B5EF4-FFF2-40B4-BE49-F238E27FC236}">
                    <a16:creationId xmlns:a16="http://schemas.microsoft.com/office/drawing/2014/main" id="{B82F7064-56C1-42C7-BBC9-5F4783C83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865" name="Picture 864">
                <a:extLst>
                  <a:ext uri="{FF2B5EF4-FFF2-40B4-BE49-F238E27FC236}">
                    <a16:creationId xmlns:a16="http://schemas.microsoft.com/office/drawing/2014/main" id="{DDF45D8F-6A21-4EB8-8ED7-877F64C0F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866" name="Picture 865">
                <a:extLst>
                  <a:ext uri="{FF2B5EF4-FFF2-40B4-BE49-F238E27FC236}">
                    <a16:creationId xmlns:a16="http://schemas.microsoft.com/office/drawing/2014/main" id="{7D0F14AC-91DC-4B43-B04E-AFACC2189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867" name="Picture 866">
                <a:extLst>
                  <a:ext uri="{FF2B5EF4-FFF2-40B4-BE49-F238E27FC236}">
                    <a16:creationId xmlns:a16="http://schemas.microsoft.com/office/drawing/2014/main" id="{3A5CD1EB-7265-4465-97A0-04CCE2B3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868" name="Picture 867">
                <a:extLst>
                  <a:ext uri="{FF2B5EF4-FFF2-40B4-BE49-F238E27FC236}">
                    <a16:creationId xmlns:a16="http://schemas.microsoft.com/office/drawing/2014/main" id="{FBD203C7-2371-4BCD-ACFC-80E75EAD44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869" name="Picture 868">
                <a:extLst>
                  <a:ext uri="{FF2B5EF4-FFF2-40B4-BE49-F238E27FC236}">
                    <a16:creationId xmlns:a16="http://schemas.microsoft.com/office/drawing/2014/main" id="{8D72FF62-AE38-4125-BE90-400FFCFB1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870" name="Picture 869">
                <a:extLst>
                  <a:ext uri="{FF2B5EF4-FFF2-40B4-BE49-F238E27FC236}">
                    <a16:creationId xmlns:a16="http://schemas.microsoft.com/office/drawing/2014/main" id="{20ED30F7-5393-4F37-9779-5DB6CB7C0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871" name="Picture 870">
                <a:extLst>
                  <a:ext uri="{FF2B5EF4-FFF2-40B4-BE49-F238E27FC236}">
                    <a16:creationId xmlns:a16="http://schemas.microsoft.com/office/drawing/2014/main" id="{7FDD9859-763A-413D-8F2E-30189526B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872" name="Picture 871">
                <a:extLst>
                  <a:ext uri="{FF2B5EF4-FFF2-40B4-BE49-F238E27FC236}">
                    <a16:creationId xmlns:a16="http://schemas.microsoft.com/office/drawing/2014/main" id="{C725CC4B-F991-4B0D-BEE9-DD41CBD69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873" name="Picture 872">
                <a:extLst>
                  <a:ext uri="{FF2B5EF4-FFF2-40B4-BE49-F238E27FC236}">
                    <a16:creationId xmlns:a16="http://schemas.microsoft.com/office/drawing/2014/main" id="{6B93B1CF-B448-4F8C-B039-EFC293D6E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874" name="Picture 873">
                <a:extLst>
                  <a:ext uri="{FF2B5EF4-FFF2-40B4-BE49-F238E27FC236}">
                    <a16:creationId xmlns:a16="http://schemas.microsoft.com/office/drawing/2014/main" id="{107F2CB1-90E1-4010-8EE7-81E5393EB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875" name="Picture 874">
                <a:extLst>
                  <a:ext uri="{FF2B5EF4-FFF2-40B4-BE49-F238E27FC236}">
                    <a16:creationId xmlns:a16="http://schemas.microsoft.com/office/drawing/2014/main" id="{A9E4F49D-39F8-4A63-BC34-596393AF15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876" name="Picture 875">
                <a:extLst>
                  <a:ext uri="{FF2B5EF4-FFF2-40B4-BE49-F238E27FC236}">
                    <a16:creationId xmlns:a16="http://schemas.microsoft.com/office/drawing/2014/main" id="{C306BA96-2FF2-4CF5-A714-990A251E3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877" name="Picture 876">
                <a:extLst>
                  <a:ext uri="{FF2B5EF4-FFF2-40B4-BE49-F238E27FC236}">
                    <a16:creationId xmlns:a16="http://schemas.microsoft.com/office/drawing/2014/main" id="{D8CB9B59-17C1-4AE1-87F8-57CE57DAE5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878" name="Picture 877">
                <a:extLst>
                  <a:ext uri="{FF2B5EF4-FFF2-40B4-BE49-F238E27FC236}">
                    <a16:creationId xmlns:a16="http://schemas.microsoft.com/office/drawing/2014/main" id="{ACBBBA4E-23B5-4F15-BBFF-61F226D37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879" name="Picture 878">
                <a:extLst>
                  <a:ext uri="{FF2B5EF4-FFF2-40B4-BE49-F238E27FC236}">
                    <a16:creationId xmlns:a16="http://schemas.microsoft.com/office/drawing/2014/main" id="{DABC4C3C-B948-4798-8AA5-743D1BBFF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880" name="Picture 879">
                <a:extLst>
                  <a:ext uri="{FF2B5EF4-FFF2-40B4-BE49-F238E27FC236}">
                    <a16:creationId xmlns:a16="http://schemas.microsoft.com/office/drawing/2014/main" id="{1481946B-F811-44E0-86CB-CC449EC50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881" name="Picture 880">
                <a:extLst>
                  <a:ext uri="{FF2B5EF4-FFF2-40B4-BE49-F238E27FC236}">
                    <a16:creationId xmlns:a16="http://schemas.microsoft.com/office/drawing/2014/main" id="{FBFDBF53-593E-422B-BE26-5322A5A79E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882" name="Picture 881">
                <a:extLst>
                  <a:ext uri="{FF2B5EF4-FFF2-40B4-BE49-F238E27FC236}">
                    <a16:creationId xmlns:a16="http://schemas.microsoft.com/office/drawing/2014/main" id="{BB082DEF-585B-4701-8B78-154F9171B5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883" name="Picture 882">
                <a:extLst>
                  <a:ext uri="{FF2B5EF4-FFF2-40B4-BE49-F238E27FC236}">
                    <a16:creationId xmlns:a16="http://schemas.microsoft.com/office/drawing/2014/main" id="{EADD71CE-90DE-4CB9-B0A9-106FF59BD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884" name="Picture 883">
                <a:extLst>
                  <a:ext uri="{FF2B5EF4-FFF2-40B4-BE49-F238E27FC236}">
                    <a16:creationId xmlns:a16="http://schemas.microsoft.com/office/drawing/2014/main" id="{A93137C2-69FD-4AA2-AF97-87D790388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885" name="Picture 884">
                <a:extLst>
                  <a:ext uri="{FF2B5EF4-FFF2-40B4-BE49-F238E27FC236}">
                    <a16:creationId xmlns:a16="http://schemas.microsoft.com/office/drawing/2014/main" id="{F8AA3161-2D6E-413A-A3D5-E80FEB5A8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886" name="Picture 885">
                <a:extLst>
                  <a:ext uri="{FF2B5EF4-FFF2-40B4-BE49-F238E27FC236}">
                    <a16:creationId xmlns:a16="http://schemas.microsoft.com/office/drawing/2014/main" id="{96464276-937B-49F8-B4BC-1D27980D24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887" name="Picture 886">
                <a:extLst>
                  <a:ext uri="{FF2B5EF4-FFF2-40B4-BE49-F238E27FC236}">
                    <a16:creationId xmlns:a16="http://schemas.microsoft.com/office/drawing/2014/main" id="{D60179A5-B021-4C04-8C8A-D9D783797C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888" name="Picture 887">
                <a:extLst>
                  <a:ext uri="{FF2B5EF4-FFF2-40B4-BE49-F238E27FC236}">
                    <a16:creationId xmlns:a16="http://schemas.microsoft.com/office/drawing/2014/main" id="{B9210F74-41F6-4DF2-B1E2-25CB4F57B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889" name="Picture 888">
                <a:extLst>
                  <a:ext uri="{FF2B5EF4-FFF2-40B4-BE49-F238E27FC236}">
                    <a16:creationId xmlns:a16="http://schemas.microsoft.com/office/drawing/2014/main" id="{363EECDB-4856-443E-BEEF-3DA5F793D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890" name="Picture 889">
                <a:extLst>
                  <a:ext uri="{FF2B5EF4-FFF2-40B4-BE49-F238E27FC236}">
                    <a16:creationId xmlns:a16="http://schemas.microsoft.com/office/drawing/2014/main" id="{4753AC72-610C-4907-93C4-18252D6FB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891" name="Picture 890">
                <a:extLst>
                  <a:ext uri="{FF2B5EF4-FFF2-40B4-BE49-F238E27FC236}">
                    <a16:creationId xmlns:a16="http://schemas.microsoft.com/office/drawing/2014/main" id="{4118BD5B-6707-4CB1-917C-67DAB767A8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892" name="Picture 891">
                <a:extLst>
                  <a:ext uri="{FF2B5EF4-FFF2-40B4-BE49-F238E27FC236}">
                    <a16:creationId xmlns:a16="http://schemas.microsoft.com/office/drawing/2014/main" id="{4C67E5B3-DE03-4D64-B8B4-E26B8A45A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893" name="Picture 892">
                <a:extLst>
                  <a:ext uri="{FF2B5EF4-FFF2-40B4-BE49-F238E27FC236}">
                    <a16:creationId xmlns:a16="http://schemas.microsoft.com/office/drawing/2014/main" id="{293B60F5-B09A-431D-B245-E2373D7EEA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894" name="Picture 893">
                <a:extLst>
                  <a:ext uri="{FF2B5EF4-FFF2-40B4-BE49-F238E27FC236}">
                    <a16:creationId xmlns:a16="http://schemas.microsoft.com/office/drawing/2014/main" id="{AE5AB328-2107-4D84-B58C-5CD141B539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1" name="Group 640">
              <a:extLst>
                <a:ext uri="{FF2B5EF4-FFF2-40B4-BE49-F238E27FC236}">
                  <a16:creationId xmlns:a16="http://schemas.microsoft.com/office/drawing/2014/main" id="{3CEFA769-8F55-47F8-A44E-8CC376DFD105}"/>
                </a:ext>
              </a:extLst>
            </p:cNvPr>
            <p:cNvGrpSpPr/>
            <p:nvPr/>
          </p:nvGrpSpPr>
          <p:grpSpPr>
            <a:xfrm>
              <a:off x="17662" y="454138"/>
              <a:ext cx="3931785" cy="2931235"/>
              <a:chOff x="183015" y="67146"/>
              <a:chExt cx="11837560" cy="6737689"/>
            </a:xfrm>
          </p:grpSpPr>
          <p:pic>
            <p:nvPicPr>
              <p:cNvPr id="795" name="Picture 794">
                <a:extLst>
                  <a:ext uri="{FF2B5EF4-FFF2-40B4-BE49-F238E27FC236}">
                    <a16:creationId xmlns:a16="http://schemas.microsoft.com/office/drawing/2014/main" id="{32400406-C22D-4FB4-932A-B4D4FBCE3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796" name="Picture 795">
                <a:extLst>
                  <a:ext uri="{FF2B5EF4-FFF2-40B4-BE49-F238E27FC236}">
                    <a16:creationId xmlns:a16="http://schemas.microsoft.com/office/drawing/2014/main" id="{C42DB792-3539-4E00-B971-45430070F8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797" name="Picture 796">
                <a:extLst>
                  <a:ext uri="{FF2B5EF4-FFF2-40B4-BE49-F238E27FC236}">
                    <a16:creationId xmlns:a16="http://schemas.microsoft.com/office/drawing/2014/main" id="{1DB7CF8E-5754-4A1B-96D0-75E347D53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798" name="Picture 797">
                <a:extLst>
                  <a:ext uri="{FF2B5EF4-FFF2-40B4-BE49-F238E27FC236}">
                    <a16:creationId xmlns:a16="http://schemas.microsoft.com/office/drawing/2014/main" id="{E85B8965-D380-42BE-913E-2C2775F43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799" name="Picture 798">
                <a:extLst>
                  <a:ext uri="{FF2B5EF4-FFF2-40B4-BE49-F238E27FC236}">
                    <a16:creationId xmlns:a16="http://schemas.microsoft.com/office/drawing/2014/main" id="{9814CD28-9CF1-4B31-9B93-9D4EC472A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800" name="Picture 799">
                <a:extLst>
                  <a:ext uri="{FF2B5EF4-FFF2-40B4-BE49-F238E27FC236}">
                    <a16:creationId xmlns:a16="http://schemas.microsoft.com/office/drawing/2014/main" id="{8FE2FA6A-F32E-4FA3-BAAC-ECB1C2C29C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801" name="Picture 800">
                <a:extLst>
                  <a:ext uri="{FF2B5EF4-FFF2-40B4-BE49-F238E27FC236}">
                    <a16:creationId xmlns:a16="http://schemas.microsoft.com/office/drawing/2014/main" id="{C688FFCB-0F6F-4AB9-B124-38CB8A3A7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802" name="Picture 801">
                <a:extLst>
                  <a:ext uri="{FF2B5EF4-FFF2-40B4-BE49-F238E27FC236}">
                    <a16:creationId xmlns:a16="http://schemas.microsoft.com/office/drawing/2014/main" id="{7128639B-C129-409F-8347-16BFA189C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803" name="Picture 802">
                <a:extLst>
                  <a:ext uri="{FF2B5EF4-FFF2-40B4-BE49-F238E27FC236}">
                    <a16:creationId xmlns:a16="http://schemas.microsoft.com/office/drawing/2014/main" id="{81E66807-3F6C-4CDB-9C5A-7F9E3DEA8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804" name="Picture 803">
                <a:extLst>
                  <a:ext uri="{FF2B5EF4-FFF2-40B4-BE49-F238E27FC236}">
                    <a16:creationId xmlns:a16="http://schemas.microsoft.com/office/drawing/2014/main" id="{16222280-139B-4DC6-9D6F-781B753368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805" name="Picture 804">
                <a:extLst>
                  <a:ext uri="{FF2B5EF4-FFF2-40B4-BE49-F238E27FC236}">
                    <a16:creationId xmlns:a16="http://schemas.microsoft.com/office/drawing/2014/main" id="{F0809DC5-6150-4A4A-BDD6-F21547DAD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806" name="Picture 805">
                <a:extLst>
                  <a:ext uri="{FF2B5EF4-FFF2-40B4-BE49-F238E27FC236}">
                    <a16:creationId xmlns:a16="http://schemas.microsoft.com/office/drawing/2014/main" id="{C41AFCC1-D801-41EC-A77D-7F75B1D0B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807" name="Picture 806">
                <a:extLst>
                  <a:ext uri="{FF2B5EF4-FFF2-40B4-BE49-F238E27FC236}">
                    <a16:creationId xmlns:a16="http://schemas.microsoft.com/office/drawing/2014/main" id="{1B6AA8B0-BB3C-475F-914B-0F9AE438C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808" name="Picture 807">
                <a:extLst>
                  <a:ext uri="{FF2B5EF4-FFF2-40B4-BE49-F238E27FC236}">
                    <a16:creationId xmlns:a16="http://schemas.microsoft.com/office/drawing/2014/main" id="{5F9A2103-9723-4CF6-8F66-0A4936EA50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809" name="Picture 808">
                <a:extLst>
                  <a:ext uri="{FF2B5EF4-FFF2-40B4-BE49-F238E27FC236}">
                    <a16:creationId xmlns:a16="http://schemas.microsoft.com/office/drawing/2014/main" id="{F151A3E6-A527-405F-A78F-2FCB87717C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810" name="Picture 809">
                <a:extLst>
                  <a:ext uri="{FF2B5EF4-FFF2-40B4-BE49-F238E27FC236}">
                    <a16:creationId xmlns:a16="http://schemas.microsoft.com/office/drawing/2014/main" id="{C36897B1-A93C-4F60-A2EC-39DD4447F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811" name="Picture 810">
                <a:extLst>
                  <a:ext uri="{FF2B5EF4-FFF2-40B4-BE49-F238E27FC236}">
                    <a16:creationId xmlns:a16="http://schemas.microsoft.com/office/drawing/2014/main" id="{6EAF60D0-0A31-4825-9EF4-4C2B3AB79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812" name="Picture 811">
                <a:extLst>
                  <a:ext uri="{FF2B5EF4-FFF2-40B4-BE49-F238E27FC236}">
                    <a16:creationId xmlns:a16="http://schemas.microsoft.com/office/drawing/2014/main" id="{8E50B0F3-D434-4B73-BB11-E12ED724FA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813" name="Picture 812">
                <a:extLst>
                  <a:ext uri="{FF2B5EF4-FFF2-40B4-BE49-F238E27FC236}">
                    <a16:creationId xmlns:a16="http://schemas.microsoft.com/office/drawing/2014/main" id="{CD0E7FE6-00DB-44FD-851C-EECB5A6B7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814" name="Picture 813">
                <a:extLst>
                  <a:ext uri="{FF2B5EF4-FFF2-40B4-BE49-F238E27FC236}">
                    <a16:creationId xmlns:a16="http://schemas.microsoft.com/office/drawing/2014/main" id="{DB2DA80D-DD40-49B5-8267-29231F19A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815" name="Picture 814">
                <a:extLst>
                  <a:ext uri="{FF2B5EF4-FFF2-40B4-BE49-F238E27FC236}">
                    <a16:creationId xmlns:a16="http://schemas.microsoft.com/office/drawing/2014/main" id="{BF4421A6-8809-4208-85DD-54170AF54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816" name="Picture 815">
                <a:extLst>
                  <a:ext uri="{FF2B5EF4-FFF2-40B4-BE49-F238E27FC236}">
                    <a16:creationId xmlns:a16="http://schemas.microsoft.com/office/drawing/2014/main" id="{E5BDB6AB-0B4E-4A03-8F30-C4A68B26C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817" name="Picture 816">
                <a:extLst>
                  <a:ext uri="{FF2B5EF4-FFF2-40B4-BE49-F238E27FC236}">
                    <a16:creationId xmlns:a16="http://schemas.microsoft.com/office/drawing/2014/main" id="{827D8891-8FB6-4442-BAAF-44A1E404DF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818" name="Picture 817">
                <a:extLst>
                  <a:ext uri="{FF2B5EF4-FFF2-40B4-BE49-F238E27FC236}">
                    <a16:creationId xmlns:a16="http://schemas.microsoft.com/office/drawing/2014/main" id="{6A64F5C9-42CD-4248-86B9-FD221567E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819" name="Picture 818">
                <a:extLst>
                  <a:ext uri="{FF2B5EF4-FFF2-40B4-BE49-F238E27FC236}">
                    <a16:creationId xmlns:a16="http://schemas.microsoft.com/office/drawing/2014/main" id="{09189CA9-801F-41AB-BBDC-4901EBD43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820" name="Picture 819">
                <a:extLst>
                  <a:ext uri="{FF2B5EF4-FFF2-40B4-BE49-F238E27FC236}">
                    <a16:creationId xmlns:a16="http://schemas.microsoft.com/office/drawing/2014/main" id="{E4B07EEB-297D-4F6A-A74A-E83F099767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821" name="Picture 820">
                <a:extLst>
                  <a:ext uri="{FF2B5EF4-FFF2-40B4-BE49-F238E27FC236}">
                    <a16:creationId xmlns:a16="http://schemas.microsoft.com/office/drawing/2014/main" id="{D94F6209-5125-41A1-9676-CEA1A9DD60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822" name="Picture 821">
                <a:extLst>
                  <a:ext uri="{FF2B5EF4-FFF2-40B4-BE49-F238E27FC236}">
                    <a16:creationId xmlns:a16="http://schemas.microsoft.com/office/drawing/2014/main" id="{AE460E55-DF7C-4222-879F-D43EB764E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823" name="Picture 822">
                <a:extLst>
                  <a:ext uri="{FF2B5EF4-FFF2-40B4-BE49-F238E27FC236}">
                    <a16:creationId xmlns:a16="http://schemas.microsoft.com/office/drawing/2014/main" id="{0B71A961-880A-4E3A-A6CC-88209264A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824" name="Picture 823">
                <a:extLst>
                  <a:ext uri="{FF2B5EF4-FFF2-40B4-BE49-F238E27FC236}">
                    <a16:creationId xmlns:a16="http://schemas.microsoft.com/office/drawing/2014/main" id="{9F8CF2A1-B7DD-4BB0-A391-7BE5132DB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825" name="Picture 824">
                <a:extLst>
                  <a:ext uri="{FF2B5EF4-FFF2-40B4-BE49-F238E27FC236}">
                    <a16:creationId xmlns:a16="http://schemas.microsoft.com/office/drawing/2014/main" id="{B3470A75-C13F-4BA9-ABEE-D656DE52D6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826" name="Picture 825">
                <a:extLst>
                  <a:ext uri="{FF2B5EF4-FFF2-40B4-BE49-F238E27FC236}">
                    <a16:creationId xmlns:a16="http://schemas.microsoft.com/office/drawing/2014/main" id="{FFB01B00-73EB-4371-BE2E-5B50F6F89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827" name="Picture 826">
                <a:extLst>
                  <a:ext uri="{FF2B5EF4-FFF2-40B4-BE49-F238E27FC236}">
                    <a16:creationId xmlns:a16="http://schemas.microsoft.com/office/drawing/2014/main" id="{2C561774-DA59-4423-8BAE-D3CF4E9F6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828" name="Picture 827">
                <a:extLst>
                  <a:ext uri="{FF2B5EF4-FFF2-40B4-BE49-F238E27FC236}">
                    <a16:creationId xmlns:a16="http://schemas.microsoft.com/office/drawing/2014/main" id="{33628CF3-5C7A-42B2-A5C9-2188A9C33A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829" name="Picture 828">
                <a:extLst>
                  <a:ext uri="{FF2B5EF4-FFF2-40B4-BE49-F238E27FC236}">
                    <a16:creationId xmlns:a16="http://schemas.microsoft.com/office/drawing/2014/main" id="{CBB24A19-6A51-4D0B-B6F8-4AD29C935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830" name="Picture 829">
                <a:extLst>
                  <a:ext uri="{FF2B5EF4-FFF2-40B4-BE49-F238E27FC236}">
                    <a16:creationId xmlns:a16="http://schemas.microsoft.com/office/drawing/2014/main" id="{05F67838-50BA-4C5B-BB86-9BE55AAD2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831" name="Picture 830">
                <a:extLst>
                  <a:ext uri="{FF2B5EF4-FFF2-40B4-BE49-F238E27FC236}">
                    <a16:creationId xmlns:a16="http://schemas.microsoft.com/office/drawing/2014/main" id="{6E1F34DC-8398-416F-82A2-EDB032D3D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832" name="Picture 831">
                <a:extLst>
                  <a:ext uri="{FF2B5EF4-FFF2-40B4-BE49-F238E27FC236}">
                    <a16:creationId xmlns:a16="http://schemas.microsoft.com/office/drawing/2014/main" id="{08CFFA90-634A-4A8E-99B4-4804FEA56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833" name="Picture 832">
                <a:extLst>
                  <a:ext uri="{FF2B5EF4-FFF2-40B4-BE49-F238E27FC236}">
                    <a16:creationId xmlns:a16="http://schemas.microsoft.com/office/drawing/2014/main" id="{414578CC-0E1C-46FA-9CA6-B2DFF44F3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834" name="Picture 833">
                <a:extLst>
                  <a:ext uri="{FF2B5EF4-FFF2-40B4-BE49-F238E27FC236}">
                    <a16:creationId xmlns:a16="http://schemas.microsoft.com/office/drawing/2014/main" id="{BE2E25EB-3957-4B12-867E-069B4D1A7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835" name="Picture 834">
                <a:extLst>
                  <a:ext uri="{FF2B5EF4-FFF2-40B4-BE49-F238E27FC236}">
                    <a16:creationId xmlns:a16="http://schemas.microsoft.com/office/drawing/2014/main" id="{C2191004-62BC-44D4-A7A1-4506E0B6F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836" name="Picture 835">
                <a:extLst>
                  <a:ext uri="{FF2B5EF4-FFF2-40B4-BE49-F238E27FC236}">
                    <a16:creationId xmlns:a16="http://schemas.microsoft.com/office/drawing/2014/main" id="{8CC259E5-7FDA-4170-8D2B-2D9BBD084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837" name="Picture 836">
                <a:extLst>
                  <a:ext uri="{FF2B5EF4-FFF2-40B4-BE49-F238E27FC236}">
                    <a16:creationId xmlns:a16="http://schemas.microsoft.com/office/drawing/2014/main" id="{F078F7B0-D2FE-4F74-8565-E65AD2AB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838" name="Picture 837">
                <a:extLst>
                  <a:ext uri="{FF2B5EF4-FFF2-40B4-BE49-F238E27FC236}">
                    <a16:creationId xmlns:a16="http://schemas.microsoft.com/office/drawing/2014/main" id="{199E58A4-DE72-4073-AEFA-9FDC9109A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839" name="Picture 838">
                <a:extLst>
                  <a:ext uri="{FF2B5EF4-FFF2-40B4-BE49-F238E27FC236}">
                    <a16:creationId xmlns:a16="http://schemas.microsoft.com/office/drawing/2014/main" id="{2542ADB9-EFF9-458A-9D78-4928C00CB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840" name="Picture 839">
                <a:extLst>
                  <a:ext uri="{FF2B5EF4-FFF2-40B4-BE49-F238E27FC236}">
                    <a16:creationId xmlns:a16="http://schemas.microsoft.com/office/drawing/2014/main" id="{5F8B2C12-695A-436E-8865-9AD0D030A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841" name="Picture 840">
                <a:extLst>
                  <a:ext uri="{FF2B5EF4-FFF2-40B4-BE49-F238E27FC236}">
                    <a16:creationId xmlns:a16="http://schemas.microsoft.com/office/drawing/2014/main" id="{4CA4D111-827D-4EBE-AC87-1A292438D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842" name="Picture 841">
                <a:extLst>
                  <a:ext uri="{FF2B5EF4-FFF2-40B4-BE49-F238E27FC236}">
                    <a16:creationId xmlns:a16="http://schemas.microsoft.com/office/drawing/2014/main" id="{10F331CE-8873-4D97-B13D-1BBC8F776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843" name="Picture 842">
                <a:extLst>
                  <a:ext uri="{FF2B5EF4-FFF2-40B4-BE49-F238E27FC236}">
                    <a16:creationId xmlns:a16="http://schemas.microsoft.com/office/drawing/2014/main" id="{BBACF859-D58D-416A-9C00-EFA06E02C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844" name="Picture 843">
                <a:extLst>
                  <a:ext uri="{FF2B5EF4-FFF2-40B4-BE49-F238E27FC236}">
                    <a16:creationId xmlns:a16="http://schemas.microsoft.com/office/drawing/2014/main" id="{BA446C0D-9EE0-4CCB-86A8-5FBEF9F80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2" name="Group 641">
              <a:extLst>
                <a:ext uri="{FF2B5EF4-FFF2-40B4-BE49-F238E27FC236}">
                  <a16:creationId xmlns:a16="http://schemas.microsoft.com/office/drawing/2014/main" id="{5F54670A-4EEE-4172-A571-51DCE439C91A}"/>
                </a:ext>
              </a:extLst>
            </p:cNvPr>
            <p:cNvGrpSpPr/>
            <p:nvPr/>
          </p:nvGrpSpPr>
          <p:grpSpPr>
            <a:xfrm>
              <a:off x="0" y="3550728"/>
              <a:ext cx="3931785" cy="2931235"/>
              <a:chOff x="183015" y="67146"/>
              <a:chExt cx="11837560" cy="6737689"/>
            </a:xfrm>
          </p:grpSpPr>
          <p:pic>
            <p:nvPicPr>
              <p:cNvPr id="745" name="Picture 744">
                <a:extLst>
                  <a:ext uri="{FF2B5EF4-FFF2-40B4-BE49-F238E27FC236}">
                    <a16:creationId xmlns:a16="http://schemas.microsoft.com/office/drawing/2014/main" id="{70766EF2-3CC9-4685-B710-4F809D394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746" name="Picture 745">
                <a:extLst>
                  <a:ext uri="{FF2B5EF4-FFF2-40B4-BE49-F238E27FC236}">
                    <a16:creationId xmlns:a16="http://schemas.microsoft.com/office/drawing/2014/main" id="{A38C6C4F-C88E-4870-A838-516851FC8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747" name="Picture 746">
                <a:extLst>
                  <a:ext uri="{FF2B5EF4-FFF2-40B4-BE49-F238E27FC236}">
                    <a16:creationId xmlns:a16="http://schemas.microsoft.com/office/drawing/2014/main" id="{E8FADA3C-BC61-4D6F-B239-838835A8F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748" name="Picture 747">
                <a:extLst>
                  <a:ext uri="{FF2B5EF4-FFF2-40B4-BE49-F238E27FC236}">
                    <a16:creationId xmlns:a16="http://schemas.microsoft.com/office/drawing/2014/main" id="{80CA4D06-2E1B-426D-A790-32E35EBC7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749" name="Picture 748">
                <a:extLst>
                  <a:ext uri="{FF2B5EF4-FFF2-40B4-BE49-F238E27FC236}">
                    <a16:creationId xmlns:a16="http://schemas.microsoft.com/office/drawing/2014/main" id="{FF9D753F-0E31-4E4F-A409-48C5020E6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750" name="Picture 749">
                <a:extLst>
                  <a:ext uri="{FF2B5EF4-FFF2-40B4-BE49-F238E27FC236}">
                    <a16:creationId xmlns:a16="http://schemas.microsoft.com/office/drawing/2014/main" id="{BE46885A-13C7-45CD-9ACE-DB9C1D8427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751" name="Picture 750">
                <a:extLst>
                  <a:ext uri="{FF2B5EF4-FFF2-40B4-BE49-F238E27FC236}">
                    <a16:creationId xmlns:a16="http://schemas.microsoft.com/office/drawing/2014/main" id="{01A85BA0-18AD-4208-BA5F-9CFA585706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752" name="Picture 751">
                <a:extLst>
                  <a:ext uri="{FF2B5EF4-FFF2-40B4-BE49-F238E27FC236}">
                    <a16:creationId xmlns:a16="http://schemas.microsoft.com/office/drawing/2014/main" id="{55DBC472-51F2-42C8-8545-35921F334F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753" name="Picture 752">
                <a:extLst>
                  <a:ext uri="{FF2B5EF4-FFF2-40B4-BE49-F238E27FC236}">
                    <a16:creationId xmlns:a16="http://schemas.microsoft.com/office/drawing/2014/main" id="{840BBA7B-49FC-456B-BCBE-9507D1B0F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754" name="Picture 753">
                <a:extLst>
                  <a:ext uri="{FF2B5EF4-FFF2-40B4-BE49-F238E27FC236}">
                    <a16:creationId xmlns:a16="http://schemas.microsoft.com/office/drawing/2014/main" id="{95A5FC72-C263-4A20-B5C5-B42E3E0716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755" name="Picture 754">
                <a:extLst>
                  <a:ext uri="{FF2B5EF4-FFF2-40B4-BE49-F238E27FC236}">
                    <a16:creationId xmlns:a16="http://schemas.microsoft.com/office/drawing/2014/main" id="{89D63610-D077-4220-B253-5C5ABC64EA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756" name="Picture 755">
                <a:extLst>
                  <a:ext uri="{FF2B5EF4-FFF2-40B4-BE49-F238E27FC236}">
                    <a16:creationId xmlns:a16="http://schemas.microsoft.com/office/drawing/2014/main" id="{BAC7B385-6933-4DA2-8A59-FD6C2A12DA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757" name="Picture 756">
                <a:extLst>
                  <a:ext uri="{FF2B5EF4-FFF2-40B4-BE49-F238E27FC236}">
                    <a16:creationId xmlns:a16="http://schemas.microsoft.com/office/drawing/2014/main" id="{6EBFC5E2-6D1F-4A97-9133-73A83816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758" name="Picture 757">
                <a:extLst>
                  <a:ext uri="{FF2B5EF4-FFF2-40B4-BE49-F238E27FC236}">
                    <a16:creationId xmlns:a16="http://schemas.microsoft.com/office/drawing/2014/main" id="{8AC8E1F4-62E2-4051-932C-51CCB7AF4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759" name="Picture 758">
                <a:extLst>
                  <a:ext uri="{FF2B5EF4-FFF2-40B4-BE49-F238E27FC236}">
                    <a16:creationId xmlns:a16="http://schemas.microsoft.com/office/drawing/2014/main" id="{8D172278-CD16-415C-A843-A2E437652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760" name="Picture 759">
                <a:extLst>
                  <a:ext uri="{FF2B5EF4-FFF2-40B4-BE49-F238E27FC236}">
                    <a16:creationId xmlns:a16="http://schemas.microsoft.com/office/drawing/2014/main" id="{A6507FB8-C7DE-4F96-A76D-F896ED146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761" name="Picture 760">
                <a:extLst>
                  <a:ext uri="{FF2B5EF4-FFF2-40B4-BE49-F238E27FC236}">
                    <a16:creationId xmlns:a16="http://schemas.microsoft.com/office/drawing/2014/main" id="{5F7EBDE1-E806-494B-89A4-81DA98EFA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762" name="Picture 761">
                <a:extLst>
                  <a:ext uri="{FF2B5EF4-FFF2-40B4-BE49-F238E27FC236}">
                    <a16:creationId xmlns:a16="http://schemas.microsoft.com/office/drawing/2014/main" id="{D53E7995-E512-4E73-8AC1-AF0CBF811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763" name="Picture 762">
                <a:extLst>
                  <a:ext uri="{FF2B5EF4-FFF2-40B4-BE49-F238E27FC236}">
                    <a16:creationId xmlns:a16="http://schemas.microsoft.com/office/drawing/2014/main" id="{1E8455D0-49D2-4E32-8619-5E049B0F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764" name="Picture 763">
                <a:extLst>
                  <a:ext uri="{FF2B5EF4-FFF2-40B4-BE49-F238E27FC236}">
                    <a16:creationId xmlns:a16="http://schemas.microsoft.com/office/drawing/2014/main" id="{0396C307-25DD-48D7-B7F2-DEFDA2F82B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765" name="Picture 764">
                <a:extLst>
                  <a:ext uri="{FF2B5EF4-FFF2-40B4-BE49-F238E27FC236}">
                    <a16:creationId xmlns:a16="http://schemas.microsoft.com/office/drawing/2014/main" id="{EF267B66-C3B8-4821-90E7-E7617567A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766" name="Picture 765">
                <a:extLst>
                  <a:ext uri="{FF2B5EF4-FFF2-40B4-BE49-F238E27FC236}">
                    <a16:creationId xmlns:a16="http://schemas.microsoft.com/office/drawing/2014/main" id="{3EEB13FF-403E-437A-9B00-2CCD9F6AF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767" name="Picture 766">
                <a:extLst>
                  <a:ext uri="{FF2B5EF4-FFF2-40B4-BE49-F238E27FC236}">
                    <a16:creationId xmlns:a16="http://schemas.microsoft.com/office/drawing/2014/main" id="{06B037CF-8191-4CD3-9309-B76E491D8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768" name="Picture 767">
                <a:extLst>
                  <a:ext uri="{FF2B5EF4-FFF2-40B4-BE49-F238E27FC236}">
                    <a16:creationId xmlns:a16="http://schemas.microsoft.com/office/drawing/2014/main" id="{F978F934-01C1-4016-BA1C-DD4FB9F43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769" name="Picture 768">
                <a:extLst>
                  <a:ext uri="{FF2B5EF4-FFF2-40B4-BE49-F238E27FC236}">
                    <a16:creationId xmlns:a16="http://schemas.microsoft.com/office/drawing/2014/main" id="{0A04EBBF-1C73-46A1-B875-509AD0E45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770" name="Picture 769">
                <a:extLst>
                  <a:ext uri="{FF2B5EF4-FFF2-40B4-BE49-F238E27FC236}">
                    <a16:creationId xmlns:a16="http://schemas.microsoft.com/office/drawing/2014/main" id="{5FAAAD51-573E-4989-B623-B049FBBAC3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771" name="Picture 770">
                <a:extLst>
                  <a:ext uri="{FF2B5EF4-FFF2-40B4-BE49-F238E27FC236}">
                    <a16:creationId xmlns:a16="http://schemas.microsoft.com/office/drawing/2014/main" id="{C9CB4AFB-4BB8-4A8B-BB4C-26C8916AB7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772" name="Picture 771">
                <a:extLst>
                  <a:ext uri="{FF2B5EF4-FFF2-40B4-BE49-F238E27FC236}">
                    <a16:creationId xmlns:a16="http://schemas.microsoft.com/office/drawing/2014/main" id="{EA183C68-9B75-42B6-B49C-FF6DAB598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773" name="Picture 772">
                <a:extLst>
                  <a:ext uri="{FF2B5EF4-FFF2-40B4-BE49-F238E27FC236}">
                    <a16:creationId xmlns:a16="http://schemas.microsoft.com/office/drawing/2014/main" id="{15E34451-FAD4-46AB-8A06-B67116A96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774" name="Picture 773">
                <a:extLst>
                  <a:ext uri="{FF2B5EF4-FFF2-40B4-BE49-F238E27FC236}">
                    <a16:creationId xmlns:a16="http://schemas.microsoft.com/office/drawing/2014/main" id="{4268031B-DFB9-42AF-8963-F213EC46A9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775" name="Picture 774">
                <a:extLst>
                  <a:ext uri="{FF2B5EF4-FFF2-40B4-BE49-F238E27FC236}">
                    <a16:creationId xmlns:a16="http://schemas.microsoft.com/office/drawing/2014/main" id="{3B51D29E-0CD2-4EED-AC95-E46619B232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776" name="Picture 775">
                <a:extLst>
                  <a:ext uri="{FF2B5EF4-FFF2-40B4-BE49-F238E27FC236}">
                    <a16:creationId xmlns:a16="http://schemas.microsoft.com/office/drawing/2014/main" id="{2AF41716-B591-4CA3-A3CA-324E8EC118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777" name="Picture 776">
                <a:extLst>
                  <a:ext uri="{FF2B5EF4-FFF2-40B4-BE49-F238E27FC236}">
                    <a16:creationId xmlns:a16="http://schemas.microsoft.com/office/drawing/2014/main" id="{C4628695-37EA-448E-A64C-BDCE8BA81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778" name="Picture 777">
                <a:extLst>
                  <a:ext uri="{FF2B5EF4-FFF2-40B4-BE49-F238E27FC236}">
                    <a16:creationId xmlns:a16="http://schemas.microsoft.com/office/drawing/2014/main" id="{60AD3374-621C-40D0-9D57-EE54EE45C8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779" name="Picture 778">
                <a:extLst>
                  <a:ext uri="{FF2B5EF4-FFF2-40B4-BE49-F238E27FC236}">
                    <a16:creationId xmlns:a16="http://schemas.microsoft.com/office/drawing/2014/main" id="{695F01EF-00DB-4B26-84A3-70914C4CDE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780" name="Picture 779">
                <a:extLst>
                  <a:ext uri="{FF2B5EF4-FFF2-40B4-BE49-F238E27FC236}">
                    <a16:creationId xmlns:a16="http://schemas.microsoft.com/office/drawing/2014/main" id="{9E09789E-4E7E-447D-8683-7325BA3AF5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781" name="Picture 780">
                <a:extLst>
                  <a:ext uri="{FF2B5EF4-FFF2-40B4-BE49-F238E27FC236}">
                    <a16:creationId xmlns:a16="http://schemas.microsoft.com/office/drawing/2014/main" id="{601ADDAA-8164-42D1-ADF1-2BD7557772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782" name="Picture 781">
                <a:extLst>
                  <a:ext uri="{FF2B5EF4-FFF2-40B4-BE49-F238E27FC236}">
                    <a16:creationId xmlns:a16="http://schemas.microsoft.com/office/drawing/2014/main" id="{0480AF4B-D0DA-47AD-AC0F-C4444FAE0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783" name="Picture 782">
                <a:extLst>
                  <a:ext uri="{FF2B5EF4-FFF2-40B4-BE49-F238E27FC236}">
                    <a16:creationId xmlns:a16="http://schemas.microsoft.com/office/drawing/2014/main" id="{20B5A922-1A89-4A61-B483-418239BC1C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784" name="Picture 783">
                <a:extLst>
                  <a:ext uri="{FF2B5EF4-FFF2-40B4-BE49-F238E27FC236}">
                    <a16:creationId xmlns:a16="http://schemas.microsoft.com/office/drawing/2014/main" id="{6347252C-8BBB-4D08-93B9-F9AA5A1116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785" name="Picture 784">
                <a:extLst>
                  <a:ext uri="{FF2B5EF4-FFF2-40B4-BE49-F238E27FC236}">
                    <a16:creationId xmlns:a16="http://schemas.microsoft.com/office/drawing/2014/main" id="{2D8697D5-C048-4A69-BF0B-81EB44673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786" name="Picture 785">
                <a:extLst>
                  <a:ext uri="{FF2B5EF4-FFF2-40B4-BE49-F238E27FC236}">
                    <a16:creationId xmlns:a16="http://schemas.microsoft.com/office/drawing/2014/main" id="{C9BBA58B-38E7-42C2-84FF-F0082B856E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787" name="Picture 786">
                <a:extLst>
                  <a:ext uri="{FF2B5EF4-FFF2-40B4-BE49-F238E27FC236}">
                    <a16:creationId xmlns:a16="http://schemas.microsoft.com/office/drawing/2014/main" id="{48B2FB87-5373-416D-A34D-0AE720D152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788" name="Picture 787">
                <a:extLst>
                  <a:ext uri="{FF2B5EF4-FFF2-40B4-BE49-F238E27FC236}">
                    <a16:creationId xmlns:a16="http://schemas.microsoft.com/office/drawing/2014/main" id="{4DC3D148-55B4-46D6-ACE2-0D32A563C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789" name="Picture 788">
                <a:extLst>
                  <a:ext uri="{FF2B5EF4-FFF2-40B4-BE49-F238E27FC236}">
                    <a16:creationId xmlns:a16="http://schemas.microsoft.com/office/drawing/2014/main" id="{0E86B708-149C-4449-8DE3-D8CB57478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790" name="Picture 789">
                <a:extLst>
                  <a:ext uri="{FF2B5EF4-FFF2-40B4-BE49-F238E27FC236}">
                    <a16:creationId xmlns:a16="http://schemas.microsoft.com/office/drawing/2014/main" id="{6C5A1C7C-74C8-4300-A6A4-C002B8BF8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791" name="Picture 790">
                <a:extLst>
                  <a:ext uri="{FF2B5EF4-FFF2-40B4-BE49-F238E27FC236}">
                    <a16:creationId xmlns:a16="http://schemas.microsoft.com/office/drawing/2014/main" id="{5AB0E8B3-C6A4-42D2-BD6E-164DE0E6B3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792" name="Picture 791">
                <a:extLst>
                  <a:ext uri="{FF2B5EF4-FFF2-40B4-BE49-F238E27FC236}">
                    <a16:creationId xmlns:a16="http://schemas.microsoft.com/office/drawing/2014/main" id="{1458B025-9EE9-4A06-992C-EE9E7B8653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793" name="Picture 792">
                <a:extLst>
                  <a:ext uri="{FF2B5EF4-FFF2-40B4-BE49-F238E27FC236}">
                    <a16:creationId xmlns:a16="http://schemas.microsoft.com/office/drawing/2014/main" id="{9C872FC3-B6EF-4FDF-B780-E799B0979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794" name="Picture 793">
                <a:extLst>
                  <a:ext uri="{FF2B5EF4-FFF2-40B4-BE49-F238E27FC236}">
                    <a16:creationId xmlns:a16="http://schemas.microsoft.com/office/drawing/2014/main" id="{4A90018C-5CA9-4F76-97E6-9313FCEFE2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3" name="Group 642">
              <a:extLst>
                <a:ext uri="{FF2B5EF4-FFF2-40B4-BE49-F238E27FC236}">
                  <a16:creationId xmlns:a16="http://schemas.microsoft.com/office/drawing/2014/main" id="{8D1BD8E0-A483-4AA1-9A3E-032A6FB60619}"/>
                </a:ext>
              </a:extLst>
            </p:cNvPr>
            <p:cNvGrpSpPr/>
            <p:nvPr/>
          </p:nvGrpSpPr>
          <p:grpSpPr>
            <a:xfrm>
              <a:off x="4110159" y="3554625"/>
              <a:ext cx="3931785" cy="2931235"/>
              <a:chOff x="183015" y="67146"/>
              <a:chExt cx="11837560" cy="6737689"/>
            </a:xfrm>
          </p:grpSpPr>
          <p:pic>
            <p:nvPicPr>
              <p:cNvPr id="695" name="Picture 694">
                <a:extLst>
                  <a:ext uri="{FF2B5EF4-FFF2-40B4-BE49-F238E27FC236}">
                    <a16:creationId xmlns:a16="http://schemas.microsoft.com/office/drawing/2014/main" id="{4D9FD3E4-E324-404D-BC28-5B90C9F946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696" name="Picture 695">
                <a:extLst>
                  <a:ext uri="{FF2B5EF4-FFF2-40B4-BE49-F238E27FC236}">
                    <a16:creationId xmlns:a16="http://schemas.microsoft.com/office/drawing/2014/main" id="{B5917B60-27FA-4F55-BDA4-C3AC624A3D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697" name="Picture 696">
                <a:extLst>
                  <a:ext uri="{FF2B5EF4-FFF2-40B4-BE49-F238E27FC236}">
                    <a16:creationId xmlns:a16="http://schemas.microsoft.com/office/drawing/2014/main" id="{FA7F7E71-6483-467D-B5E9-4A663FFE34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698" name="Picture 697">
                <a:extLst>
                  <a:ext uri="{FF2B5EF4-FFF2-40B4-BE49-F238E27FC236}">
                    <a16:creationId xmlns:a16="http://schemas.microsoft.com/office/drawing/2014/main" id="{CBBACA07-2613-4230-89DF-5417E80C4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699" name="Picture 698">
                <a:extLst>
                  <a:ext uri="{FF2B5EF4-FFF2-40B4-BE49-F238E27FC236}">
                    <a16:creationId xmlns:a16="http://schemas.microsoft.com/office/drawing/2014/main" id="{25220697-BDAC-4AC1-B3D0-EA18AA90B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700" name="Picture 699">
                <a:extLst>
                  <a:ext uri="{FF2B5EF4-FFF2-40B4-BE49-F238E27FC236}">
                    <a16:creationId xmlns:a16="http://schemas.microsoft.com/office/drawing/2014/main" id="{5FFAA2C2-D356-4649-A31B-365C7A33AB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701" name="Picture 700">
                <a:extLst>
                  <a:ext uri="{FF2B5EF4-FFF2-40B4-BE49-F238E27FC236}">
                    <a16:creationId xmlns:a16="http://schemas.microsoft.com/office/drawing/2014/main" id="{48BB37A0-1F76-40B0-87BF-3B3947666B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702" name="Picture 701">
                <a:extLst>
                  <a:ext uri="{FF2B5EF4-FFF2-40B4-BE49-F238E27FC236}">
                    <a16:creationId xmlns:a16="http://schemas.microsoft.com/office/drawing/2014/main" id="{44DC4C55-0724-4085-AF7C-E56BF51DB8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703" name="Picture 702">
                <a:extLst>
                  <a:ext uri="{FF2B5EF4-FFF2-40B4-BE49-F238E27FC236}">
                    <a16:creationId xmlns:a16="http://schemas.microsoft.com/office/drawing/2014/main" id="{19BBA37E-9D60-4008-866C-96EE8A1E7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704" name="Picture 703">
                <a:extLst>
                  <a:ext uri="{FF2B5EF4-FFF2-40B4-BE49-F238E27FC236}">
                    <a16:creationId xmlns:a16="http://schemas.microsoft.com/office/drawing/2014/main" id="{15858231-81A1-4CCB-8E30-2947D2BA5E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705" name="Picture 704">
                <a:extLst>
                  <a:ext uri="{FF2B5EF4-FFF2-40B4-BE49-F238E27FC236}">
                    <a16:creationId xmlns:a16="http://schemas.microsoft.com/office/drawing/2014/main" id="{7C5B506C-99C2-4ACA-A15D-D3EAB012F4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706" name="Picture 705">
                <a:extLst>
                  <a:ext uri="{FF2B5EF4-FFF2-40B4-BE49-F238E27FC236}">
                    <a16:creationId xmlns:a16="http://schemas.microsoft.com/office/drawing/2014/main" id="{888BCFAC-CF04-4B80-97E6-264545137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707" name="Picture 706">
                <a:extLst>
                  <a:ext uri="{FF2B5EF4-FFF2-40B4-BE49-F238E27FC236}">
                    <a16:creationId xmlns:a16="http://schemas.microsoft.com/office/drawing/2014/main" id="{2EF7CB56-1AFF-435D-8EE9-0D150B9AD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708" name="Picture 707">
                <a:extLst>
                  <a:ext uri="{FF2B5EF4-FFF2-40B4-BE49-F238E27FC236}">
                    <a16:creationId xmlns:a16="http://schemas.microsoft.com/office/drawing/2014/main" id="{29B9863E-B6BF-4D51-A549-49A02168E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709" name="Picture 708">
                <a:extLst>
                  <a:ext uri="{FF2B5EF4-FFF2-40B4-BE49-F238E27FC236}">
                    <a16:creationId xmlns:a16="http://schemas.microsoft.com/office/drawing/2014/main" id="{001C4DE7-B709-4DEE-B7A5-A4D027320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710" name="Picture 709">
                <a:extLst>
                  <a:ext uri="{FF2B5EF4-FFF2-40B4-BE49-F238E27FC236}">
                    <a16:creationId xmlns:a16="http://schemas.microsoft.com/office/drawing/2014/main" id="{1611DC00-7B18-464A-AE4F-71C3FC1D6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711" name="Picture 710">
                <a:extLst>
                  <a:ext uri="{FF2B5EF4-FFF2-40B4-BE49-F238E27FC236}">
                    <a16:creationId xmlns:a16="http://schemas.microsoft.com/office/drawing/2014/main" id="{91564FDB-05D4-48B7-A94C-876555E16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712" name="Picture 711">
                <a:extLst>
                  <a:ext uri="{FF2B5EF4-FFF2-40B4-BE49-F238E27FC236}">
                    <a16:creationId xmlns:a16="http://schemas.microsoft.com/office/drawing/2014/main" id="{A52FB65B-CEB4-41F2-9875-6384CACD46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713" name="Picture 712">
                <a:extLst>
                  <a:ext uri="{FF2B5EF4-FFF2-40B4-BE49-F238E27FC236}">
                    <a16:creationId xmlns:a16="http://schemas.microsoft.com/office/drawing/2014/main" id="{D8719EA1-5569-41DD-AFF6-5B914046C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714" name="Picture 713">
                <a:extLst>
                  <a:ext uri="{FF2B5EF4-FFF2-40B4-BE49-F238E27FC236}">
                    <a16:creationId xmlns:a16="http://schemas.microsoft.com/office/drawing/2014/main" id="{08F4980B-F672-4AF3-AA0E-8C126DCEF8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715" name="Picture 714">
                <a:extLst>
                  <a:ext uri="{FF2B5EF4-FFF2-40B4-BE49-F238E27FC236}">
                    <a16:creationId xmlns:a16="http://schemas.microsoft.com/office/drawing/2014/main" id="{90728516-1502-45F5-9DF9-D96FA4600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716" name="Picture 715">
                <a:extLst>
                  <a:ext uri="{FF2B5EF4-FFF2-40B4-BE49-F238E27FC236}">
                    <a16:creationId xmlns:a16="http://schemas.microsoft.com/office/drawing/2014/main" id="{515D6EA6-D096-4267-843C-176283A39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717" name="Picture 716">
                <a:extLst>
                  <a:ext uri="{FF2B5EF4-FFF2-40B4-BE49-F238E27FC236}">
                    <a16:creationId xmlns:a16="http://schemas.microsoft.com/office/drawing/2014/main" id="{43C86E06-A338-420D-8E14-3B0E8C4393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718" name="Picture 717">
                <a:extLst>
                  <a:ext uri="{FF2B5EF4-FFF2-40B4-BE49-F238E27FC236}">
                    <a16:creationId xmlns:a16="http://schemas.microsoft.com/office/drawing/2014/main" id="{50B5B7F6-ACCF-4BAC-B2EB-4CACFCC464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719" name="Picture 718">
                <a:extLst>
                  <a:ext uri="{FF2B5EF4-FFF2-40B4-BE49-F238E27FC236}">
                    <a16:creationId xmlns:a16="http://schemas.microsoft.com/office/drawing/2014/main" id="{DA3C66EE-84DE-4019-AFB2-3D0FF5F7F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720" name="Picture 719">
                <a:extLst>
                  <a:ext uri="{FF2B5EF4-FFF2-40B4-BE49-F238E27FC236}">
                    <a16:creationId xmlns:a16="http://schemas.microsoft.com/office/drawing/2014/main" id="{0EE321F4-3D49-4F14-B832-F96B2F963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721" name="Picture 720">
                <a:extLst>
                  <a:ext uri="{FF2B5EF4-FFF2-40B4-BE49-F238E27FC236}">
                    <a16:creationId xmlns:a16="http://schemas.microsoft.com/office/drawing/2014/main" id="{52BA602A-562D-4748-B254-D213ECEF41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722" name="Picture 721">
                <a:extLst>
                  <a:ext uri="{FF2B5EF4-FFF2-40B4-BE49-F238E27FC236}">
                    <a16:creationId xmlns:a16="http://schemas.microsoft.com/office/drawing/2014/main" id="{2299D5F2-9C6B-4A65-93CE-5646FC082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723" name="Picture 722">
                <a:extLst>
                  <a:ext uri="{FF2B5EF4-FFF2-40B4-BE49-F238E27FC236}">
                    <a16:creationId xmlns:a16="http://schemas.microsoft.com/office/drawing/2014/main" id="{6C663338-AB07-4376-B749-1F1B3D322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724" name="Picture 723">
                <a:extLst>
                  <a:ext uri="{FF2B5EF4-FFF2-40B4-BE49-F238E27FC236}">
                    <a16:creationId xmlns:a16="http://schemas.microsoft.com/office/drawing/2014/main" id="{CEDAC383-4419-4470-BDF2-24EA68439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725" name="Picture 724">
                <a:extLst>
                  <a:ext uri="{FF2B5EF4-FFF2-40B4-BE49-F238E27FC236}">
                    <a16:creationId xmlns:a16="http://schemas.microsoft.com/office/drawing/2014/main" id="{8CE3355C-1D5C-4E8A-8D62-DA742AA02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726" name="Picture 725">
                <a:extLst>
                  <a:ext uri="{FF2B5EF4-FFF2-40B4-BE49-F238E27FC236}">
                    <a16:creationId xmlns:a16="http://schemas.microsoft.com/office/drawing/2014/main" id="{C9552068-CD71-495D-A335-B5B0409A0E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727" name="Picture 726">
                <a:extLst>
                  <a:ext uri="{FF2B5EF4-FFF2-40B4-BE49-F238E27FC236}">
                    <a16:creationId xmlns:a16="http://schemas.microsoft.com/office/drawing/2014/main" id="{A000D41C-26DA-4E08-834A-58A34A8790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728" name="Picture 727">
                <a:extLst>
                  <a:ext uri="{FF2B5EF4-FFF2-40B4-BE49-F238E27FC236}">
                    <a16:creationId xmlns:a16="http://schemas.microsoft.com/office/drawing/2014/main" id="{E1692B38-3333-4ED9-8AD8-78B24B98FE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729" name="Picture 728">
                <a:extLst>
                  <a:ext uri="{FF2B5EF4-FFF2-40B4-BE49-F238E27FC236}">
                    <a16:creationId xmlns:a16="http://schemas.microsoft.com/office/drawing/2014/main" id="{779805AF-6AD9-4B0A-9B7A-4A210DD80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730" name="Picture 729">
                <a:extLst>
                  <a:ext uri="{FF2B5EF4-FFF2-40B4-BE49-F238E27FC236}">
                    <a16:creationId xmlns:a16="http://schemas.microsoft.com/office/drawing/2014/main" id="{711B7C85-135F-4B00-99EC-7B836A52C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731" name="Picture 730">
                <a:extLst>
                  <a:ext uri="{FF2B5EF4-FFF2-40B4-BE49-F238E27FC236}">
                    <a16:creationId xmlns:a16="http://schemas.microsoft.com/office/drawing/2014/main" id="{43324689-1877-4BD4-A12D-9266A9406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732" name="Picture 731">
                <a:extLst>
                  <a:ext uri="{FF2B5EF4-FFF2-40B4-BE49-F238E27FC236}">
                    <a16:creationId xmlns:a16="http://schemas.microsoft.com/office/drawing/2014/main" id="{38AA95CE-9F1C-4B3B-A710-E3FC8C802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733" name="Picture 732">
                <a:extLst>
                  <a:ext uri="{FF2B5EF4-FFF2-40B4-BE49-F238E27FC236}">
                    <a16:creationId xmlns:a16="http://schemas.microsoft.com/office/drawing/2014/main" id="{473BA0FC-D474-4B13-8EC7-891BB89E70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734" name="Picture 733">
                <a:extLst>
                  <a:ext uri="{FF2B5EF4-FFF2-40B4-BE49-F238E27FC236}">
                    <a16:creationId xmlns:a16="http://schemas.microsoft.com/office/drawing/2014/main" id="{CC8FF780-B4EC-4B11-B4C3-093B15733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735" name="Picture 734">
                <a:extLst>
                  <a:ext uri="{FF2B5EF4-FFF2-40B4-BE49-F238E27FC236}">
                    <a16:creationId xmlns:a16="http://schemas.microsoft.com/office/drawing/2014/main" id="{9FE9807F-9C10-4829-8DC0-5DD46326C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736" name="Picture 735">
                <a:extLst>
                  <a:ext uri="{FF2B5EF4-FFF2-40B4-BE49-F238E27FC236}">
                    <a16:creationId xmlns:a16="http://schemas.microsoft.com/office/drawing/2014/main" id="{858B5AE3-14A7-473D-9A38-A509D3447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737" name="Picture 736">
                <a:extLst>
                  <a:ext uri="{FF2B5EF4-FFF2-40B4-BE49-F238E27FC236}">
                    <a16:creationId xmlns:a16="http://schemas.microsoft.com/office/drawing/2014/main" id="{59564F46-99AF-41E9-A673-3EB5EB312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738" name="Picture 737">
                <a:extLst>
                  <a:ext uri="{FF2B5EF4-FFF2-40B4-BE49-F238E27FC236}">
                    <a16:creationId xmlns:a16="http://schemas.microsoft.com/office/drawing/2014/main" id="{99153A5B-189A-4F16-AA66-448C50E5E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739" name="Picture 738">
                <a:extLst>
                  <a:ext uri="{FF2B5EF4-FFF2-40B4-BE49-F238E27FC236}">
                    <a16:creationId xmlns:a16="http://schemas.microsoft.com/office/drawing/2014/main" id="{A869E8C6-A5AC-4D13-9391-649FD530B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740" name="Picture 739">
                <a:extLst>
                  <a:ext uri="{FF2B5EF4-FFF2-40B4-BE49-F238E27FC236}">
                    <a16:creationId xmlns:a16="http://schemas.microsoft.com/office/drawing/2014/main" id="{75FEF7BD-B864-400B-A659-CF75A58A1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741" name="Picture 740">
                <a:extLst>
                  <a:ext uri="{FF2B5EF4-FFF2-40B4-BE49-F238E27FC236}">
                    <a16:creationId xmlns:a16="http://schemas.microsoft.com/office/drawing/2014/main" id="{0B42F214-D8E0-4603-9F51-9AD4090A3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742" name="Picture 741">
                <a:extLst>
                  <a:ext uri="{FF2B5EF4-FFF2-40B4-BE49-F238E27FC236}">
                    <a16:creationId xmlns:a16="http://schemas.microsoft.com/office/drawing/2014/main" id="{BD9B8906-D0A7-404E-B8DD-CAB3C32808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743" name="Picture 742">
                <a:extLst>
                  <a:ext uri="{FF2B5EF4-FFF2-40B4-BE49-F238E27FC236}">
                    <a16:creationId xmlns:a16="http://schemas.microsoft.com/office/drawing/2014/main" id="{A43EDF6A-766A-439A-B837-B66D53C28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744" name="Picture 743">
                <a:extLst>
                  <a:ext uri="{FF2B5EF4-FFF2-40B4-BE49-F238E27FC236}">
                    <a16:creationId xmlns:a16="http://schemas.microsoft.com/office/drawing/2014/main" id="{176B112B-B3DB-4113-95B6-D57C8D29B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4" name="Group 643">
              <a:extLst>
                <a:ext uri="{FF2B5EF4-FFF2-40B4-BE49-F238E27FC236}">
                  <a16:creationId xmlns:a16="http://schemas.microsoft.com/office/drawing/2014/main" id="{A65E37D0-B9EB-4BB7-ABC1-2228AA473C91}"/>
                </a:ext>
              </a:extLst>
            </p:cNvPr>
            <p:cNvGrpSpPr/>
            <p:nvPr/>
          </p:nvGrpSpPr>
          <p:grpSpPr>
            <a:xfrm>
              <a:off x="8205718" y="3543302"/>
              <a:ext cx="3931785" cy="2931235"/>
              <a:chOff x="183015" y="67146"/>
              <a:chExt cx="11837560" cy="6737689"/>
            </a:xfrm>
          </p:grpSpPr>
          <p:pic>
            <p:nvPicPr>
              <p:cNvPr id="645" name="Picture 644">
                <a:extLst>
                  <a:ext uri="{FF2B5EF4-FFF2-40B4-BE49-F238E27FC236}">
                    <a16:creationId xmlns:a16="http://schemas.microsoft.com/office/drawing/2014/main" id="{FE471C65-F24F-41A0-9691-8DFE8A850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646" name="Picture 645">
                <a:extLst>
                  <a:ext uri="{FF2B5EF4-FFF2-40B4-BE49-F238E27FC236}">
                    <a16:creationId xmlns:a16="http://schemas.microsoft.com/office/drawing/2014/main" id="{F33739DC-EAF6-4323-8FDD-F3A803649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647" name="Picture 646">
                <a:extLst>
                  <a:ext uri="{FF2B5EF4-FFF2-40B4-BE49-F238E27FC236}">
                    <a16:creationId xmlns:a16="http://schemas.microsoft.com/office/drawing/2014/main" id="{815B7FC3-50E1-4622-8DE4-66EC13ACF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648" name="Picture 647">
                <a:extLst>
                  <a:ext uri="{FF2B5EF4-FFF2-40B4-BE49-F238E27FC236}">
                    <a16:creationId xmlns:a16="http://schemas.microsoft.com/office/drawing/2014/main" id="{ECD31825-5B4D-4BF9-9D58-7123674E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649" name="Picture 648">
                <a:extLst>
                  <a:ext uri="{FF2B5EF4-FFF2-40B4-BE49-F238E27FC236}">
                    <a16:creationId xmlns:a16="http://schemas.microsoft.com/office/drawing/2014/main" id="{FECEE07B-E6FE-4ED5-9F7E-1B5B92AA9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650" name="Picture 649">
                <a:extLst>
                  <a:ext uri="{FF2B5EF4-FFF2-40B4-BE49-F238E27FC236}">
                    <a16:creationId xmlns:a16="http://schemas.microsoft.com/office/drawing/2014/main" id="{13E970F5-19E9-41AB-ADD0-0C7E51AEA9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651" name="Picture 650">
                <a:extLst>
                  <a:ext uri="{FF2B5EF4-FFF2-40B4-BE49-F238E27FC236}">
                    <a16:creationId xmlns:a16="http://schemas.microsoft.com/office/drawing/2014/main" id="{7D1EFAA3-C1DF-4F59-A73D-FAD95C882F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652" name="Picture 651">
                <a:extLst>
                  <a:ext uri="{FF2B5EF4-FFF2-40B4-BE49-F238E27FC236}">
                    <a16:creationId xmlns:a16="http://schemas.microsoft.com/office/drawing/2014/main" id="{792863A9-4FF6-480A-AA82-845DDCBA0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653" name="Picture 652">
                <a:extLst>
                  <a:ext uri="{FF2B5EF4-FFF2-40B4-BE49-F238E27FC236}">
                    <a16:creationId xmlns:a16="http://schemas.microsoft.com/office/drawing/2014/main" id="{B4F50FF6-6652-4AAE-B2D3-5DB604E46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654" name="Picture 653">
                <a:extLst>
                  <a:ext uri="{FF2B5EF4-FFF2-40B4-BE49-F238E27FC236}">
                    <a16:creationId xmlns:a16="http://schemas.microsoft.com/office/drawing/2014/main" id="{41EA2D8E-9697-45ED-9C6A-D1FCB4DFD9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655" name="Picture 654">
                <a:extLst>
                  <a:ext uri="{FF2B5EF4-FFF2-40B4-BE49-F238E27FC236}">
                    <a16:creationId xmlns:a16="http://schemas.microsoft.com/office/drawing/2014/main" id="{9A86D116-E597-4E3C-9CF3-BC3032E06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656" name="Picture 655">
                <a:extLst>
                  <a:ext uri="{FF2B5EF4-FFF2-40B4-BE49-F238E27FC236}">
                    <a16:creationId xmlns:a16="http://schemas.microsoft.com/office/drawing/2014/main" id="{EA089FE4-A238-484F-8940-B5EFD18EA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657" name="Picture 656">
                <a:extLst>
                  <a:ext uri="{FF2B5EF4-FFF2-40B4-BE49-F238E27FC236}">
                    <a16:creationId xmlns:a16="http://schemas.microsoft.com/office/drawing/2014/main" id="{3BCB9912-2D55-41AD-9227-3382F4BB3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658" name="Picture 657">
                <a:extLst>
                  <a:ext uri="{FF2B5EF4-FFF2-40B4-BE49-F238E27FC236}">
                    <a16:creationId xmlns:a16="http://schemas.microsoft.com/office/drawing/2014/main" id="{D6F5B07A-4E5C-4416-B198-8B036E24C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659" name="Picture 658">
                <a:extLst>
                  <a:ext uri="{FF2B5EF4-FFF2-40B4-BE49-F238E27FC236}">
                    <a16:creationId xmlns:a16="http://schemas.microsoft.com/office/drawing/2014/main" id="{A2EE478F-8B30-47A3-B9F0-1865327C4C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660" name="Picture 659">
                <a:extLst>
                  <a:ext uri="{FF2B5EF4-FFF2-40B4-BE49-F238E27FC236}">
                    <a16:creationId xmlns:a16="http://schemas.microsoft.com/office/drawing/2014/main" id="{A67999C6-65B9-4E45-814C-13466205F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661" name="Picture 660">
                <a:extLst>
                  <a:ext uri="{FF2B5EF4-FFF2-40B4-BE49-F238E27FC236}">
                    <a16:creationId xmlns:a16="http://schemas.microsoft.com/office/drawing/2014/main" id="{ECF238B6-8C4E-49C8-ADA2-41608ADD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662" name="Picture 661">
                <a:extLst>
                  <a:ext uri="{FF2B5EF4-FFF2-40B4-BE49-F238E27FC236}">
                    <a16:creationId xmlns:a16="http://schemas.microsoft.com/office/drawing/2014/main" id="{66E18EA6-5A85-48BC-8B8E-326851B89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663" name="Picture 662">
                <a:extLst>
                  <a:ext uri="{FF2B5EF4-FFF2-40B4-BE49-F238E27FC236}">
                    <a16:creationId xmlns:a16="http://schemas.microsoft.com/office/drawing/2014/main" id="{32F953F8-3606-4FFA-986A-77B10EFE00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664" name="Picture 663">
                <a:extLst>
                  <a:ext uri="{FF2B5EF4-FFF2-40B4-BE49-F238E27FC236}">
                    <a16:creationId xmlns:a16="http://schemas.microsoft.com/office/drawing/2014/main" id="{7A691A93-DC86-4F1E-A7A5-FDCC6889E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665" name="Picture 664">
                <a:extLst>
                  <a:ext uri="{FF2B5EF4-FFF2-40B4-BE49-F238E27FC236}">
                    <a16:creationId xmlns:a16="http://schemas.microsoft.com/office/drawing/2014/main" id="{238EC8F8-9426-4E6D-91D2-663A2FBAA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666" name="Picture 665">
                <a:extLst>
                  <a:ext uri="{FF2B5EF4-FFF2-40B4-BE49-F238E27FC236}">
                    <a16:creationId xmlns:a16="http://schemas.microsoft.com/office/drawing/2014/main" id="{EF585BD0-9E4D-407C-8741-2D0A1EC028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667" name="Picture 666">
                <a:extLst>
                  <a:ext uri="{FF2B5EF4-FFF2-40B4-BE49-F238E27FC236}">
                    <a16:creationId xmlns:a16="http://schemas.microsoft.com/office/drawing/2014/main" id="{912B08DF-70A8-4DB7-985E-A390DA453A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668" name="Picture 667">
                <a:extLst>
                  <a:ext uri="{FF2B5EF4-FFF2-40B4-BE49-F238E27FC236}">
                    <a16:creationId xmlns:a16="http://schemas.microsoft.com/office/drawing/2014/main" id="{16359FF3-B907-4844-A459-954386201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669" name="Picture 668">
                <a:extLst>
                  <a:ext uri="{FF2B5EF4-FFF2-40B4-BE49-F238E27FC236}">
                    <a16:creationId xmlns:a16="http://schemas.microsoft.com/office/drawing/2014/main" id="{1F39E8ED-AC9F-4FFA-A081-F0B13F6382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670" name="Picture 669">
                <a:extLst>
                  <a:ext uri="{FF2B5EF4-FFF2-40B4-BE49-F238E27FC236}">
                    <a16:creationId xmlns:a16="http://schemas.microsoft.com/office/drawing/2014/main" id="{4EE0E0FE-8F28-4FD4-853C-5D934CCB01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671" name="Picture 670">
                <a:extLst>
                  <a:ext uri="{FF2B5EF4-FFF2-40B4-BE49-F238E27FC236}">
                    <a16:creationId xmlns:a16="http://schemas.microsoft.com/office/drawing/2014/main" id="{254E8F98-6960-4637-A07F-0A583B784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672" name="Picture 671">
                <a:extLst>
                  <a:ext uri="{FF2B5EF4-FFF2-40B4-BE49-F238E27FC236}">
                    <a16:creationId xmlns:a16="http://schemas.microsoft.com/office/drawing/2014/main" id="{75B14B76-9F98-4104-B35F-E7E0F9F996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673" name="Picture 672">
                <a:extLst>
                  <a:ext uri="{FF2B5EF4-FFF2-40B4-BE49-F238E27FC236}">
                    <a16:creationId xmlns:a16="http://schemas.microsoft.com/office/drawing/2014/main" id="{08B0248F-5136-43D6-A6F9-CDC5ACBF0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674" name="Picture 673">
                <a:extLst>
                  <a:ext uri="{FF2B5EF4-FFF2-40B4-BE49-F238E27FC236}">
                    <a16:creationId xmlns:a16="http://schemas.microsoft.com/office/drawing/2014/main" id="{E222B545-A6E0-49F6-B40C-C123F9135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675" name="Picture 674">
                <a:extLst>
                  <a:ext uri="{FF2B5EF4-FFF2-40B4-BE49-F238E27FC236}">
                    <a16:creationId xmlns:a16="http://schemas.microsoft.com/office/drawing/2014/main" id="{3A95E672-5399-496A-8E2F-F82B4DD12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676" name="Picture 675">
                <a:extLst>
                  <a:ext uri="{FF2B5EF4-FFF2-40B4-BE49-F238E27FC236}">
                    <a16:creationId xmlns:a16="http://schemas.microsoft.com/office/drawing/2014/main" id="{3824F576-C4BD-4FAC-87A1-B98806128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677" name="Picture 676">
                <a:extLst>
                  <a:ext uri="{FF2B5EF4-FFF2-40B4-BE49-F238E27FC236}">
                    <a16:creationId xmlns:a16="http://schemas.microsoft.com/office/drawing/2014/main" id="{7E13DA21-4DC0-4288-AB8A-E5F1E9C6B6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678" name="Picture 677">
                <a:extLst>
                  <a:ext uri="{FF2B5EF4-FFF2-40B4-BE49-F238E27FC236}">
                    <a16:creationId xmlns:a16="http://schemas.microsoft.com/office/drawing/2014/main" id="{332DBEFA-CEE7-4E47-8C40-B3ED79F67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679" name="Picture 678">
                <a:extLst>
                  <a:ext uri="{FF2B5EF4-FFF2-40B4-BE49-F238E27FC236}">
                    <a16:creationId xmlns:a16="http://schemas.microsoft.com/office/drawing/2014/main" id="{11F43A6B-5856-4EF2-8C78-456D14DB5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680" name="Picture 679">
                <a:extLst>
                  <a:ext uri="{FF2B5EF4-FFF2-40B4-BE49-F238E27FC236}">
                    <a16:creationId xmlns:a16="http://schemas.microsoft.com/office/drawing/2014/main" id="{3ED2C3FE-8CA0-4BAE-9102-E21EBE8AD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681" name="Picture 680">
                <a:extLst>
                  <a:ext uri="{FF2B5EF4-FFF2-40B4-BE49-F238E27FC236}">
                    <a16:creationId xmlns:a16="http://schemas.microsoft.com/office/drawing/2014/main" id="{54F0D803-09EB-49A2-8AC3-096DFDB25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682" name="Picture 681">
                <a:extLst>
                  <a:ext uri="{FF2B5EF4-FFF2-40B4-BE49-F238E27FC236}">
                    <a16:creationId xmlns:a16="http://schemas.microsoft.com/office/drawing/2014/main" id="{83514B2E-FB53-4871-A83C-453DC64DF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683" name="Picture 682">
                <a:extLst>
                  <a:ext uri="{FF2B5EF4-FFF2-40B4-BE49-F238E27FC236}">
                    <a16:creationId xmlns:a16="http://schemas.microsoft.com/office/drawing/2014/main" id="{34E67DD9-D171-43ED-AD6D-6BB5BBA8F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684" name="Picture 683">
                <a:extLst>
                  <a:ext uri="{FF2B5EF4-FFF2-40B4-BE49-F238E27FC236}">
                    <a16:creationId xmlns:a16="http://schemas.microsoft.com/office/drawing/2014/main" id="{F1B2A20D-D7A1-4F07-BE8E-595DAD2B3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685" name="Picture 684">
                <a:extLst>
                  <a:ext uri="{FF2B5EF4-FFF2-40B4-BE49-F238E27FC236}">
                    <a16:creationId xmlns:a16="http://schemas.microsoft.com/office/drawing/2014/main" id="{823F08BD-23AB-4DF8-A678-333020CA4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686" name="Picture 685">
                <a:extLst>
                  <a:ext uri="{FF2B5EF4-FFF2-40B4-BE49-F238E27FC236}">
                    <a16:creationId xmlns:a16="http://schemas.microsoft.com/office/drawing/2014/main" id="{3BA72A7E-BA5F-4DED-A812-25052ED177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687" name="Picture 686">
                <a:extLst>
                  <a:ext uri="{FF2B5EF4-FFF2-40B4-BE49-F238E27FC236}">
                    <a16:creationId xmlns:a16="http://schemas.microsoft.com/office/drawing/2014/main" id="{DB19CA32-9C2B-49A7-957C-E01C8E5284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688" name="Picture 687">
                <a:extLst>
                  <a:ext uri="{FF2B5EF4-FFF2-40B4-BE49-F238E27FC236}">
                    <a16:creationId xmlns:a16="http://schemas.microsoft.com/office/drawing/2014/main" id="{2D88D3B8-1C4D-4C70-959E-906592CB1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689" name="Picture 688">
                <a:extLst>
                  <a:ext uri="{FF2B5EF4-FFF2-40B4-BE49-F238E27FC236}">
                    <a16:creationId xmlns:a16="http://schemas.microsoft.com/office/drawing/2014/main" id="{63C03031-F86C-4C05-B14F-32DADD91C9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690" name="Picture 689">
                <a:extLst>
                  <a:ext uri="{FF2B5EF4-FFF2-40B4-BE49-F238E27FC236}">
                    <a16:creationId xmlns:a16="http://schemas.microsoft.com/office/drawing/2014/main" id="{66B223FA-F63D-4A1C-9874-3A1B70708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691" name="Picture 690">
                <a:extLst>
                  <a:ext uri="{FF2B5EF4-FFF2-40B4-BE49-F238E27FC236}">
                    <a16:creationId xmlns:a16="http://schemas.microsoft.com/office/drawing/2014/main" id="{6893DB07-5803-46BE-A2E0-9B173A417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692" name="Picture 691">
                <a:extLst>
                  <a:ext uri="{FF2B5EF4-FFF2-40B4-BE49-F238E27FC236}">
                    <a16:creationId xmlns:a16="http://schemas.microsoft.com/office/drawing/2014/main" id="{90515A51-673F-4BD4-B773-3FCC12EB00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693" name="Picture 692">
                <a:extLst>
                  <a:ext uri="{FF2B5EF4-FFF2-40B4-BE49-F238E27FC236}">
                    <a16:creationId xmlns:a16="http://schemas.microsoft.com/office/drawing/2014/main" id="{34A11422-E5D1-4932-AC8B-6108940D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694" name="Picture 693">
                <a:extLst>
                  <a:ext uri="{FF2B5EF4-FFF2-40B4-BE49-F238E27FC236}">
                    <a16:creationId xmlns:a16="http://schemas.microsoft.com/office/drawing/2014/main" id="{DB14DAE3-21C8-442A-89D1-4E4067DB53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sp>
        <p:nvSpPr>
          <p:cNvPr id="945" name="Rounded Rectangle 321">
            <a:extLst>
              <a:ext uri="{FF2B5EF4-FFF2-40B4-BE49-F238E27FC236}">
                <a16:creationId xmlns:a16="http://schemas.microsoft.com/office/drawing/2014/main" id="{27927A75-C82A-41A0-8026-CD0BA1D1E8AC}"/>
              </a:ext>
            </a:extLst>
          </p:cNvPr>
          <p:cNvSpPr/>
          <p:nvPr/>
        </p:nvSpPr>
        <p:spPr>
          <a:xfrm>
            <a:off x="7390641" y="2478604"/>
            <a:ext cx="229359" cy="232886"/>
          </a:xfrm>
          <a:prstGeom prst="roundRect">
            <a:avLst/>
          </a:prstGeom>
          <a:solidFill>
            <a:srgbClr val="FF0000">
              <a:alpha val="58000"/>
            </a:srgbClr>
          </a:solidFill>
          <a:ln w="9525" cap="flat" cmpd="sng" algn="ctr">
            <a:solidFill>
              <a:srgbClr val="0C68AC">
                <a:shade val="95000"/>
                <a:satMod val="105000"/>
              </a:srgbClr>
            </a:solidFill>
            <a:prstDash val="solid"/>
          </a:ln>
          <a:effectLst>
            <a:outerShdw blurRad="40000" dist="20000" dir="5400000" rotWithShape="0">
              <a:srgbClr val="000000">
                <a:alpha val="38000"/>
              </a:srgbClr>
            </a:outerShdw>
          </a:effectLst>
        </p:spPr>
        <p:txBody>
          <a:bodyPr lIns="91420" tIns="45711" rIns="91420" bIns="45711" rtlCol="0" anchor="ctr"/>
          <a:lstStyle/>
          <a:p>
            <a:pPr marL="0" marR="0" lvl="0" indent="0" algn="ctr" defTabSz="60932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946" name="object 6">
            <a:extLst>
              <a:ext uri="{FF2B5EF4-FFF2-40B4-BE49-F238E27FC236}">
                <a16:creationId xmlns:a16="http://schemas.microsoft.com/office/drawing/2014/main" id="{0B388069-B3FF-4691-8BDA-75F5F91D4433}"/>
              </a:ext>
            </a:extLst>
          </p:cNvPr>
          <p:cNvSpPr/>
          <p:nvPr/>
        </p:nvSpPr>
        <p:spPr>
          <a:xfrm>
            <a:off x="477719" y="1878528"/>
            <a:ext cx="4471771" cy="4079073"/>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defRPr/>
            </a:pPr>
            <a:endParaRPr sz="1800">
              <a:solidFill>
                <a:srgbClr val="FFFFFF"/>
              </a:solidFill>
              <a:latin typeface="Arial"/>
            </a:endParaRPr>
          </a:p>
        </p:txBody>
      </p:sp>
      <p:sp>
        <p:nvSpPr>
          <p:cNvPr id="947" name="object 7">
            <a:extLst>
              <a:ext uri="{FF2B5EF4-FFF2-40B4-BE49-F238E27FC236}">
                <a16:creationId xmlns:a16="http://schemas.microsoft.com/office/drawing/2014/main" id="{7D3D1466-3146-494E-9970-380F8518905A}"/>
              </a:ext>
            </a:extLst>
          </p:cNvPr>
          <p:cNvSpPr/>
          <p:nvPr/>
        </p:nvSpPr>
        <p:spPr>
          <a:xfrm>
            <a:off x="3352800" y="2488129"/>
            <a:ext cx="4037841" cy="251349"/>
          </a:xfrm>
          <a:custGeom>
            <a:avLst/>
            <a:gdLst/>
            <a:ahLst/>
            <a:cxnLst/>
            <a:rect l="l" t="t" r="r" b="b"/>
            <a:pathLst>
              <a:path w="2104390" h="202564">
                <a:moveTo>
                  <a:pt x="201028" y="0"/>
                </a:moveTo>
                <a:lnTo>
                  <a:pt x="0" y="103328"/>
                </a:lnTo>
                <a:lnTo>
                  <a:pt x="203230" y="202247"/>
                </a:lnTo>
                <a:lnTo>
                  <a:pt x="202352" y="121569"/>
                </a:lnTo>
                <a:lnTo>
                  <a:pt x="182137" y="121569"/>
                </a:lnTo>
                <a:lnTo>
                  <a:pt x="181696" y="81119"/>
                </a:lnTo>
                <a:lnTo>
                  <a:pt x="201909" y="80899"/>
                </a:lnTo>
                <a:lnTo>
                  <a:pt x="201028" y="0"/>
                </a:lnTo>
                <a:close/>
              </a:path>
              <a:path w="2104390" h="202564">
                <a:moveTo>
                  <a:pt x="201909" y="80899"/>
                </a:moveTo>
                <a:lnTo>
                  <a:pt x="181696" y="81119"/>
                </a:lnTo>
                <a:lnTo>
                  <a:pt x="182137" y="121569"/>
                </a:lnTo>
                <a:lnTo>
                  <a:pt x="202349" y="121349"/>
                </a:lnTo>
                <a:lnTo>
                  <a:pt x="201909" y="80899"/>
                </a:lnTo>
                <a:close/>
              </a:path>
              <a:path w="2104390" h="202564">
                <a:moveTo>
                  <a:pt x="202349" y="121349"/>
                </a:moveTo>
                <a:lnTo>
                  <a:pt x="182137" y="121569"/>
                </a:lnTo>
                <a:lnTo>
                  <a:pt x="202352" y="121569"/>
                </a:lnTo>
                <a:lnTo>
                  <a:pt x="202349" y="121349"/>
                </a:lnTo>
                <a:close/>
              </a:path>
              <a:path w="2104390" h="202564">
                <a:moveTo>
                  <a:pt x="2103474" y="60163"/>
                </a:moveTo>
                <a:lnTo>
                  <a:pt x="201909" y="80899"/>
                </a:lnTo>
                <a:lnTo>
                  <a:pt x="202349" y="121349"/>
                </a:lnTo>
                <a:lnTo>
                  <a:pt x="2103913" y="100613"/>
                </a:lnTo>
                <a:lnTo>
                  <a:pt x="2103474" y="60163"/>
                </a:lnTo>
                <a:close/>
              </a:path>
            </a:pathLst>
          </a:custGeom>
          <a:solidFill>
            <a:srgbClr val="FF0000"/>
          </a:solidFill>
          <a:ln w="19050">
            <a:noFill/>
          </a:ln>
        </p:spPr>
        <p:txBody>
          <a:bodyPr wrap="square" lIns="0" tIns="0" rIns="0" bIns="0" rtlCol="0"/>
          <a:lstStyle/>
          <a:p>
            <a:pPr defTabSz="457200" fontAlgn="auto">
              <a:spcBef>
                <a:spcPts val="0"/>
              </a:spcBef>
              <a:spcAft>
                <a:spcPts val="0"/>
              </a:spcAft>
              <a:defRPr/>
            </a:pPr>
            <a:endParaRPr sz="1800" dirty="0">
              <a:solidFill>
                <a:srgbClr val="FFFFFF"/>
              </a:solidFill>
              <a:latin typeface="Arial"/>
            </a:endParaRPr>
          </a:p>
        </p:txBody>
      </p:sp>
      <p:sp>
        <p:nvSpPr>
          <p:cNvPr id="948" name="object 5">
            <a:extLst>
              <a:ext uri="{FF2B5EF4-FFF2-40B4-BE49-F238E27FC236}">
                <a16:creationId xmlns:a16="http://schemas.microsoft.com/office/drawing/2014/main" id="{C8168DA3-A22A-4F74-8719-0D65F481B4B4}"/>
              </a:ext>
            </a:extLst>
          </p:cNvPr>
          <p:cNvSpPr txBox="1">
            <a:spLocks/>
          </p:cNvSpPr>
          <p:nvPr/>
        </p:nvSpPr>
        <p:spPr>
          <a:xfrm>
            <a:off x="775626" y="4551076"/>
            <a:ext cx="8139773" cy="1623228"/>
          </a:xfrm>
          <a:prstGeom prst="rect">
            <a:avLst/>
          </a:prstGeom>
        </p:spPr>
        <p:txBody>
          <a:bodyPr vert="horz" wrap="square" lIns="0" tIns="195543" rIns="0" bIns="0" rtlCol="0">
            <a:sp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77830" marR="4483" indent="0" fontAlgn="auto">
              <a:lnSpc>
                <a:spcPct val="125200"/>
              </a:lnSpc>
              <a:spcBef>
                <a:spcPts val="675"/>
              </a:spcBef>
              <a:spcAft>
                <a:spcPts val="0"/>
              </a:spcAft>
              <a:buFont typeface="Arial" panose="020B0604020202020204" pitchFamily="34" charset="0"/>
              <a:buNone/>
              <a:defRPr/>
            </a:pPr>
            <a:r>
              <a:rPr lang="en-US" sz="1853" dirty="0">
                <a:solidFill>
                  <a:srgbClr val="FFFFFF"/>
                </a:solidFill>
                <a:latin typeface="Calibri"/>
                <a:cs typeface="Calibri"/>
              </a:rPr>
              <a:t>Algorithm-based triage </a:t>
            </a:r>
            <a:r>
              <a:rPr lang="en-US" sz="1853" i="1" dirty="0">
                <a:solidFill>
                  <a:srgbClr val="FFFFFF"/>
                </a:solidFill>
                <a:latin typeface="Calibri"/>
                <a:cs typeface="Calibri"/>
              </a:rPr>
              <a:t>can </a:t>
            </a:r>
            <a:r>
              <a:rPr lang="en-US" sz="1853" i="1" spc="-4" dirty="0">
                <a:solidFill>
                  <a:srgbClr val="FFFFFF"/>
                </a:solidFill>
                <a:latin typeface="Calibri"/>
                <a:cs typeface="Calibri"/>
              </a:rPr>
              <a:t>save </a:t>
            </a:r>
            <a:r>
              <a:rPr lang="en-US" sz="1853" i="1" dirty="0">
                <a:solidFill>
                  <a:srgbClr val="FFFFFF"/>
                </a:solidFill>
                <a:latin typeface="Calibri"/>
                <a:cs typeface="Calibri"/>
              </a:rPr>
              <a:t>lives in environments where the radiologists’  capacity </a:t>
            </a:r>
            <a:r>
              <a:rPr lang="en-US" sz="1853" i="1" spc="4" dirty="0">
                <a:solidFill>
                  <a:srgbClr val="FFFFFF"/>
                </a:solidFill>
                <a:latin typeface="Calibri"/>
                <a:cs typeface="Calibri"/>
              </a:rPr>
              <a:t>is </a:t>
            </a:r>
            <a:r>
              <a:rPr lang="en-US" sz="1853" i="1" dirty="0">
                <a:solidFill>
                  <a:srgbClr val="FFFFFF"/>
                </a:solidFill>
                <a:latin typeface="Calibri"/>
                <a:cs typeface="Calibri"/>
              </a:rPr>
              <a:t>limited or  nonexistent.</a:t>
            </a:r>
          </a:p>
        </p:txBody>
      </p:sp>
      <p:sp>
        <p:nvSpPr>
          <p:cNvPr id="949" name="Rectangle 2">
            <a:extLst>
              <a:ext uri="{FF2B5EF4-FFF2-40B4-BE49-F238E27FC236}">
                <a16:creationId xmlns:a16="http://schemas.microsoft.com/office/drawing/2014/main" id="{369195AE-F325-4998-84A5-338037CE8FFD}"/>
              </a:ext>
            </a:extLst>
          </p:cNvPr>
          <p:cNvSpPr txBox="1">
            <a:spLocks noChangeArrowheads="1"/>
          </p:cNvSpPr>
          <p:nvPr/>
        </p:nvSpPr>
        <p:spPr>
          <a:xfrm>
            <a:off x="233554" y="6077752"/>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CDHI: Dr. Rachael </a:t>
            </a:r>
            <a:r>
              <a:rPr lang="en-US" sz="1600" b="1" i="1" dirty="0" err="1">
                <a:solidFill>
                  <a:srgbClr val="FF0000"/>
                </a:solidFill>
                <a:latin typeface="Calibri" pitchFamily="34" charset="0"/>
              </a:rPr>
              <a:t>Calcutt</a:t>
            </a:r>
            <a:endParaRPr lang="en-US" sz="1600" b="1" i="1" dirty="0">
              <a:solidFill>
                <a:srgbClr val="FF0000"/>
              </a:solidFill>
              <a:latin typeface="Calibri" pitchFamily="34" charset="0"/>
            </a:endParaRPr>
          </a:p>
        </p:txBody>
      </p:sp>
    </p:spTree>
    <p:extLst>
      <p:ext uri="{BB962C8B-B14F-4D97-AF65-F5344CB8AC3E}">
        <p14:creationId xmlns:p14="http://schemas.microsoft.com/office/powerpoint/2010/main" val="260200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45"/>
                                        </p:tgtEl>
                                        <p:attrNameLst>
                                          <p:attrName>style.visibility</p:attrName>
                                        </p:attrNameLst>
                                      </p:cBhvr>
                                      <p:to>
                                        <p:strVal val="visible"/>
                                      </p:to>
                                    </p:set>
                                  </p:childTnLst>
                                </p:cTn>
                              </p:par>
                              <p:par>
                                <p:cTn id="7" presetID="42" presetClass="path" presetSubtype="0" accel="50000" decel="50000" fill="hold" grpId="1" nodeType="withEffect">
                                  <p:stCondLst>
                                    <p:cond delay="0"/>
                                  </p:stCondLst>
                                  <p:childTnLst>
                                    <p:animMotion origin="layout" path="M 0.08073 0.07037 L -0.71961 -0.60587 " pathEditMode="relative" rAng="0" ptsTypes="AA">
                                      <p:cBhvr>
                                        <p:cTn id="8" dur="2000" fill="hold"/>
                                        <p:tgtEl>
                                          <p:spTgt spid="945"/>
                                        </p:tgtEl>
                                        <p:attrNameLst>
                                          <p:attrName>ppt_x</p:attrName>
                                          <p:attrName>ppt_y</p:attrName>
                                        </p:attrNameLst>
                                      </p:cBhvr>
                                      <p:rCtr x="-40017" y="-338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 grpId="0" animBg="1"/>
      <p:bldP spid="94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 y="2586789"/>
            <a:ext cx="8354729" cy="685800"/>
          </a:xfrm>
        </p:spPr>
        <p:txBody>
          <a:bodyPr/>
          <a:lstStyle/>
          <a:p>
            <a:r>
              <a:rPr lang="en-US" dirty="0"/>
              <a:t>Organizational Learning</a:t>
            </a:r>
            <a:br>
              <a:rPr lang="en-US" dirty="0"/>
            </a:br>
            <a:br>
              <a:rPr lang="en-US" dirty="0"/>
            </a:br>
            <a:br>
              <a:rPr lang="en-US" dirty="0"/>
            </a:br>
            <a:br>
              <a:rPr lang="en-US" dirty="0"/>
            </a:br>
            <a:r>
              <a:rPr lang="en-US" i="1" dirty="0"/>
              <a:t>Bringing insights &amp; innovation to implantation AND to scale is hard, but it is what separates the good from the great</a:t>
            </a:r>
          </a:p>
        </p:txBody>
      </p:sp>
    </p:spTree>
    <p:extLst>
      <p:ext uri="{BB962C8B-B14F-4D97-AF65-F5344CB8AC3E}">
        <p14:creationId xmlns:p14="http://schemas.microsoft.com/office/powerpoint/2010/main" val="4152310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r="40849"/>
          <a:stretch/>
        </p:blipFill>
        <p:spPr>
          <a:xfrm>
            <a:off x="4564826" y="856580"/>
            <a:ext cx="4564826" cy="5144840"/>
          </a:xfrm>
          <a:prstGeom prst="rect">
            <a:avLst/>
          </a:prstGeom>
          <a:noFill/>
          <a:ln>
            <a:noFill/>
          </a:ln>
        </p:spPr>
      </p:pic>
      <p:pic>
        <p:nvPicPr>
          <p:cNvPr id="246" name="Shape 246"/>
          <p:cNvPicPr preferRelativeResize="0"/>
          <p:nvPr/>
        </p:nvPicPr>
        <p:blipFill rotWithShape="1">
          <a:blip r:embed="rId4">
            <a:alphaModFix/>
          </a:blip>
          <a:srcRect r="55679"/>
          <a:stretch/>
        </p:blipFill>
        <p:spPr>
          <a:xfrm>
            <a:off x="0" y="856580"/>
            <a:ext cx="4564824" cy="5144841"/>
          </a:xfrm>
          <a:prstGeom prst="rect">
            <a:avLst/>
          </a:prstGeom>
          <a:noFill/>
          <a:ln>
            <a:noFill/>
          </a:ln>
        </p:spPr>
      </p:pic>
      <p:pic>
        <p:nvPicPr>
          <p:cNvPr id="247" name="Shape 247"/>
          <p:cNvPicPr preferRelativeResize="0"/>
          <p:nvPr/>
        </p:nvPicPr>
        <p:blipFill rotWithShape="1">
          <a:blip r:embed="rId5">
            <a:alphaModFix amt="80000"/>
          </a:blip>
          <a:srcRect t="28649" b="48961"/>
          <a:stretch/>
        </p:blipFill>
        <p:spPr>
          <a:xfrm>
            <a:off x="0" y="3956678"/>
            <a:ext cx="9144000" cy="1407131"/>
          </a:xfrm>
          <a:prstGeom prst="rect">
            <a:avLst/>
          </a:prstGeom>
          <a:noFill/>
          <a:ln>
            <a:noFill/>
          </a:ln>
        </p:spPr>
      </p:pic>
      <p:sp>
        <p:nvSpPr>
          <p:cNvPr id="248" name="Shape 248"/>
          <p:cNvSpPr txBox="1"/>
          <p:nvPr/>
        </p:nvSpPr>
        <p:spPr>
          <a:xfrm>
            <a:off x="98501" y="3805016"/>
            <a:ext cx="4367825" cy="1758946"/>
          </a:xfrm>
          <a:prstGeom prst="rect">
            <a:avLst/>
          </a:prstGeom>
          <a:noFill/>
          <a:ln>
            <a:noFill/>
          </a:ln>
        </p:spPr>
        <p:txBody>
          <a:bodyPr lIns="34293" tIns="34293" rIns="34293" bIns="34293" anchor="ctr" anchorCtr="0">
            <a:noAutofit/>
          </a:bodyPr>
          <a:lstStyle/>
          <a:p>
            <a:pPr marL="0" marR="0" lvl="0" indent="0" algn="ctr" defTabSz="342991" rtl="0" eaLnBrk="1" fontAlgn="auto" latinLnBrk="0" hangingPunct="1">
              <a:lnSpc>
                <a:spcPct val="100000"/>
              </a:lnSpc>
              <a:spcBef>
                <a:spcPts val="0"/>
              </a:spcBef>
              <a:spcAft>
                <a:spcPts val="0"/>
              </a:spcAft>
              <a:buClrTx/>
              <a:buSzTx/>
              <a:buFontTx/>
              <a:buNone/>
              <a:tabLst/>
              <a:defRPr/>
            </a:pPr>
            <a:r>
              <a:rPr kumimoji="0" lang="en-US" sz="2251" b="0" i="0" u="none" strike="noStrike" kern="0" cap="none" spc="0" normalizeH="0" baseline="0" noProof="0" dirty="0">
                <a:ln>
                  <a:noFill/>
                </a:ln>
                <a:solidFill>
                  <a:srgbClr val="484F6F"/>
                </a:solidFill>
                <a:effectLst/>
                <a:uLnTx/>
                <a:uFillTx/>
                <a:latin typeface="Georgia" charset="0"/>
                <a:ea typeface="Georgia" charset="0"/>
                <a:cs typeface="Georgia" charset="0"/>
                <a:sym typeface="Roboto Slab"/>
              </a:rPr>
              <a:t>Universities may work by 1,000 flowers blooming,</a:t>
            </a:r>
          </a:p>
        </p:txBody>
      </p:sp>
      <p:sp>
        <p:nvSpPr>
          <p:cNvPr id="249" name="Shape 249"/>
          <p:cNvSpPr txBox="1"/>
          <p:nvPr/>
        </p:nvSpPr>
        <p:spPr>
          <a:xfrm>
            <a:off x="4663327" y="3805016"/>
            <a:ext cx="4367825" cy="1758946"/>
          </a:xfrm>
          <a:prstGeom prst="rect">
            <a:avLst/>
          </a:prstGeom>
          <a:noFill/>
          <a:ln>
            <a:noFill/>
          </a:ln>
        </p:spPr>
        <p:txBody>
          <a:bodyPr lIns="34293" tIns="34293" rIns="34293" bIns="34293" anchor="ctr" anchorCtr="0">
            <a:noAutofit/>
          </a:bodyPr>
          <a:lstStyle/>
          <a:p>
            <a:pPr marL="0" marR="0" lvl="0" indent="0" algn="ctr" defTabSz="342991" rtl="0" eaLnBrk="1" fontAlgn="auto" latinLnBrk="0" hangingPunct="1">
              <a:lnSpc>
                <a:spcPct val="100000"/>
              </a:lnSpc>
              <a:spcBef>
                <a:spcPts val="0"/>
              </a:spcBef>
              <a:spcAft>
                <a:spcPts val="0"/>
              </a:spcAft>
              <a:buClrTx/>
              <a:buSzTx/>
              <a:buFontTx/>
              <a:buNone/>
              <a:tabLst/>
              <a:defRPr/>
            </a:pPr>
            <a:r>
              <a:rPr kumimoji="0" lang="en-US" sz="2251" b="0" i="0" u="none" strike="noStrike" kern="0" cap="none" spc="0" normalizeH="0" baseline="0" noProof="0" dirty="0">
                <a:ln>
                  <a:noFill/>
                </a:ln>
                <a:solidFill>
                  <a:srgbClr val="484F6F"/>
                </a:solidFill>
                <a:effectLst/>
                <a:uLnTx/>
                <a:uFillTx/>
                <a:latin typeface="Georgia" charset="0"/>
                <a:ea typeface="Georgia" charset="0"/>
                <a:cs typeface="Georgia" charset="0"/>
                <a:sym typeface="Roboto Slab"/>
              </a:rPr>
              <a:t>but great organizations take innovation to scale.</a:t>
            </a:r>
          </a:p>
        </p:txBody>
      </p:sp>
    </p:spTree>
    <p:extLst>
      <p:ext uri="{BB962C8B-B14F-4D97-AF65-F5344CB8AC3E}">
        <p14:creationId xmlns:p14="http://schemas.microsoft.com/office/powerpoint/2010/main" val="317072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70" y="6556"/>
            <a:ext cx="9144000" cy="6858000"/>
          </a:xfrm>
          <a:prstGeom prst="rect">
            <a:avLst/>
          </a:prstGeom>
          <a:solidFill>
            <a:srgbClr val="1295D8"/>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99"/>
              </a:solidFill>
              <a:effectLst/>
              <a:uLnTx/>
              <a:uFillTx/>
              <a:latin typeface="Arial"/>
              <a:ea typeface="+mn-ea"/>
              <a:cs typeface="Arial"/>
            </a:endParaRPr>
          </a:p>
        </p:txBody>
      </p:sp>
      <p:sp>
        <p:nvSpPr>
          <p:cNvPr id="5" name="Rectangle 4"/>
          <p:cNvSpPr/>
          <p:nvPr/>
        </p:nvSpPr>
        <p:spPr>
          <a:xfrm>
            <a:off x="2978727" y="1546412"/>
            <a:ext cx="3206920" cy="3832412"/>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cxnSp>
        <p:nvCxnSpPr>
          <p:cNvPr id="8" name="Straight Connector 7"/>
          <p:cNvCxnSpPr/>
          <p:nvPr/>
        </p:nvCxnSpPr>
        <p:spPr>
          <a:xfrm flipH="1">
            <a:off x="6185648" y="6130637"/>
            <a:ext cx="295835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 y="2967335"/>
            <a:ext cx="29567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186546" y="1546412"/>
            <a:ext cx="595745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096000" y="4370294"/>
            <a:ext cx="3048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56706" y="4572000"/>
            <a:ext cx="22021" cy="228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85647" y="4975413"/>
            <a:ext cx="0" cy="1882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185648" y="2805545"/>
            <a:ext cx="295835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44566" y="1630299"/>
            <a:ext cx="2799433" cy="1006189"/>
          </a:xfrm>
          <a:prstGeom prst="rect">
            <a:avLst/>
          </a:prstGeom>
          <a:noFill/>
        </p:spPr>
        <p:txBody>
          <a:bodyPr wrap="square" lIns="82058" tIns="41029" rIns="82058" bIns="4102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Arial"/>
              </a:rPr>
              <a:t>14</a:t>
            </a:r>
            <a:r>
              <a:rPr kumimoji="0" lang="en-US" sz="2000" b="1" i="0" u="none" strike="noStrike" kern="1200" cap="none" spc="0" normalizeH="0" baseline="0" noProof="0" dirty="0">
                <a:ln>
                  <a:noFill/>
                </a:ln>
                <a:solidFill>
                  <a:prstClr val="black"/>
                </a:solidFill>
                <a:effectLst/>
                <a:uLnTx/>
                <a:uFillTx/>
                <a:latin typeface="Arial"/>
                <a:ea typeface="+mn-ea"/>
                <a:cs typeface="Arial"/>
              </a:rPr>
              <a:t> different collective bargaining agreements</a:t>
            </a:r>
          </a:p>
        </p:txBody>
      </p:sp>
      <p:sp>
        <p:nvSpPr>
          <p:cNvPr id="36" name="TextBox 35"/>
          <p:cNvSpPr txBox="1"/>
          <p:nvPr/>
        </p:nvSpPr>
        <p:spPr>
          <a:xfrm>
            <a:off x="3133329" y="256874"/>
            <a:ext cx="4710545" cy="1584809"/>
          </a:xfrm>
          <a:prstGeom prst="rect">
            <a:avLst/>
          </a:prstGeom>
          <a:noFill/>
        </p:spPr>
        <p:txBody>
          <a:bodyPr wrap="square" lIns="82058" tIns="41029" rIns="82058" bIns="41029"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a:ea typeface="+mn-ea"/>
                <a:cs typeface="Arial"/>
              </a:rPr>
              <a:t>Annual operating budget of </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800" b="1" i="0" u="none" strike="noStrike" kern="1200" cap="none" spc="0" normalizeH="0" baseline="0" noProof="0" dirty="0">
              <a:ln>
                <a:solidFill>
                  <a:srgbClr val="002060"/>
                </a:solidFill>
              </a:ln>
              <a:solidFill>
                <a:srgbClr val="FFB511"/>
              </a:solidFill>
              <a:effectLst/>
              <a:uLnTx/>
              <a:uFillTx/>
              <a:latin typeface="Arial"/>
              <a:ea typeface="+mn-ea"/>
              <a:cs typeface="Arial"/>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solidFill>
                    <a:srgbClr val="002060"/>
                  </a:solidFill>
                </a:ln>
                <a:solidFill>
                  <a:srgbClr val="FFB511"/>
                </a:solidFill>
                <a:effectLst/>
                <a:uLnTx/>
                <a:uFillTx/>
                <a:latin typeface="Arial"/>
                <a:ea typeface="+mn-ea"/>
                <a:cs typeface="Arial"/>
              </a:rPr>
              <a:t>&gt;$35 Billion</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Arial"/>
              </a:rPr>
              <a:t>    </a:t>
            </a:r>
            <a:endParaRPr kumimoji="0" lang="en-US" sz="1800" b="1" i="0" u="none" strike="noStrike" kern="1200" cap="none" spc="0" normalizeH="0" baseline="0" noProof="0" dirty="0">
              <a:ln>
                <a:noFill/>
              </a:ln>
              <a:solidFill>
                <a:srgbClr val="002060"/>
              </a:solidFill>
              <a:effectLst/>
              <a:uLnTx/>
              <a:uFillTx/>
              <a:latin typeface="Arial"/>
              <a:ea typeface="+mn-ea"/>
              <a:cs typeface="Arial"/>
            </a:endParaRPr>
          </a:p>
        </p:txBody>
      </p:sp>
      <p:sp>
        <p:nvSpPr>
          <p:cNvPr id="40" name="TextBox 39"/>
          <p:cNvSpPr txBox="1"/>
          <p:nvPr/>
        </p:nvSpPr>
        <p:spPr>
          <a:xfrm>
            <a:off x="76201" y="4517600"/>
            <a:ext cx="2821030" cy="2285001"/>
          </a:xfrm>
          <a:prstGeom prst="rect">
            <a:avLst/>
          </a:prstGeom>
          <a:noFill/>
        </p:spPr>
        <p:txBody>
          <a:bodyPr wrap="square" lIns="82058" tIns="41029" rIns="82058" bIns="41029" rtlCol="0">
            <a:spAutoFit/>
            <a:scene3d>
              <a:camera prst="orthographicFront"/>
              <a:lightRig rig="threePt" dir="t"/>
            </a:scene3d>
            <a:sp3d extrusionH="57150">
              <a:bevelT w="69850" h="69850" prst="divot"/>
              <a:bevelB w="69850" h="69850" prst="divot"/>
            </a:sp3d>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Arial"/>
                <a:ea typeface="+mn-ea"/>
                <a:cs typeface="Arial"/>
              </a:rPr>
              <a:t>10</a:t>
            </a:r>
            <a:r>
              <a:rPr kumimoji="0" lang="en-US" sz="2000" b="1" i="0" u="none" strike="noStrike" kern="1200" cap="none" spc="0" normalizeH="0" baseline="0" noProof="0" dirty="0">
                <a:ln>
                  <a:noFill/>
                </a:ln>
                <a:solidFill>
                  <a:srgbClr val="FFC000"/>
                </a:solidFill>
                <a:effectLst/>
                <a:uLnTx/>
                <a:uFillTx/>
                <a:latin typeface="Arial"/>
                <a:ea typeface="+mn-ea"/>
                <a:cs typeface="Arial"/>
              </a:rPr>
              <a:t> </a:t>
            </a:r>
            <a:r>
              <a:rPr kumimoji="0" lang="en-US" sz="1800" b="1" i="0" u="none" strike="noStrike" kern="1200" cap="none" spc="0" normalizeH="0" baseline="0" noProof="0" dirty="0">
                <a:ln>
                  <a:noFill/>
                </a:ln>
                <a:solidFill>
                  <a:prstClr val="black"/>
                </a:solidFill>
                <a:effectLst/>
                <a:uLnTx/>
                <a:uFillTx/>
                <a:latin typeface="Arial"/>
                <a:ea typeface="+mn-ea"/>
                <a:cs typeface="Arial"/>
              </a:rPr>
              <a:t>extraordinary campuses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a:ea typeface="+mn-ea"/>
                <a:cs typeface="Arial"/>
              </a:rPr>
              <a:t>	</a:t>
            </a:r>
            <a:r>
              <a:rPr kumimoji="0" lang="en-US" sz="2400" b="1" i="0" u="none" strike="noStrike" kern="1200" cap="none" spc="0" normalizeH="0" baseline="0" noProof="0" dirty="0">
                <a:ln>
                  <a:noFill/>
                </a:ln>
                <a:solidFill>
                  <a:srgbClr val="FFC000"/>
                </a:solidFill>
                <a:effectLst/>
                <a:uLnTx/>
                <a:uFillTx/>
                <a:latin typeface="Arial"/>
                <a:ea typeface="+mn-ea"/>
                <a:cs typeface="Arial"/>
              </a:rPr>
              <a:t>6</a:t>
            </a:r>
            <a:r>
              <a:rPr kumimoji="0" lang="en-US" sz="2000" b="1" i="0" u="none" strike="noStrike" kern="1200" cap="none" spc="0" normalizeH="0" baseline="0" noProof="0" dirty="0">
                <a:ln>
                  <a:noFill/>
                </a:ln>
                <a:solidFill>
                  <a:srgbClr val="FFC000"/>
                </a:solidFill>
                <a:effectLst/>
                <a:uLnTx/>
                <a:uFillTx/>
                <a:latin typeface="Arial"/>
                <a:ea typeface="+mn-ea"/>
                <a:cs typeface="Arial"/>
              </a:rPr>
              <a:t> </a:t>
            </a:r>
            <a:r>
              <a:rPr kumimoji="0" lang="en-US" sz="1800" b="1" i="0" u="none" strike="noStrike" kern="1200" cap="none" spc="0" normalizeH="0" baseline="0" noProof="0" dirty="0">
                <a:ln>
                  <a:noFill/>
                </a:ln>
                <a:solidFill>
                  <a:prstClr val="black"/>
                </a:solidFill>
                <a:effectLst/>
                <a:uLnTx/>
                <a:uFillTx/>
                <a:latin typeface="Arial"/>
                <a:ea typeface="+mn-ea"/>
                <a:cs typeface="Arial"/>
              </a:rPr>
              <a:t>quality defining medical centers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a:ea typeface="+mn-ea"/>
                <a:cs typeface="Arial"/>
              </a:rPr>
              <a:t>3 </a:t>
            </a:r>
            <a:r>
              <a:rPr kumimoji="0" lang="en-US" sz="1800" b="1" i="0" u="none" strike="noStrike" kern="1200" cap="none" spc="0" normalizeH="0" baseline="0" noProof="0" dirty="0">
                <a:ln>
                  <a:noFill/>
                </a:ln>
                <a:solidFill>
                  <a:prstClr val="black"/>
                </a:solidFill>
                <a:effectLst/>
                <a:uLnTx/>
                <a:uFillTx/>
                <a:latin typeface="Arial"/>
                <a:ea typeface="+mn-ea"/>
                <a:cs typeface="Arial"/>
              </a:rPr>
              <a:t>national     	laboratories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Arial"/>
                <a:ea typeface="+mn-ea"/>
                <a:cs typeface="Arial"/>
              </a:rPr>
              <a:t>9 </a:t>
            </a:r>
            <a:r>
              <a:rPr kumimoji="0" lang="en-US" sz="1800" b="1" i="0" u="none" strike="noStrike" kern="1200" cap="none" spc="0" normalizeH="0" baseline="0" noProof="0" dirty="0">
                <a:ln>
                  <a:noFill/>
                </a:ln>
                <a:solidFill>
                  <a:prstClr val="black"/>
                </a:solidFill>
                <a:effectLst/>
                <a:uLnTx/>
                <a:uFillTx/>
                <a:latin typeface="Arial"/>
                <a:ea typeface="+mn-ea"/>
                <a:cs typeface="Arial"/>
              </a:rPr>
              <a:t>extension programs</a:t>
            </a:r>
          </a:p>
          <a:p>
            <a:pPr marL="0" marR="0" lvl="0" indent="0" algn="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Arial"/>
              <a:ea typeface="+mn-ea"/>
              <a:cs typeface="Arial"/>
            </a:endParaRPr>
          </a:p>
        </p:txBody>
      </p:sp>
      <p:sp>
        <p:nvSpPr>
          <p:cNvPr id="43" name="TextBox 42"/>
          <p:cNvSpPr txBox="1"/>
          <p:nvPr/>
        </p:nvSpPr>
        <p:spPr>
          <a:xfrm>
            <a:off x="6857999" y="3674854"/>
            <a:ext cx="297467" cy="821523"/>
          </a:xfrm>
          <a:prstGeom prst="rect">
            <a:avLst/>
          </a:prstGeom>
          <a:noFill/>
        </p:spPr>
        <p:txBody>
          <a:bodyPr wrap="square" lIns="82058" tIns="41029" rIns="82058" bIns="41029"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Arial"/>
                <a:ea typeface="+mn-ea"/>
                <a:cs typeface="Arial"/>
              </a:rPr>
              <a:t> </a:t>
            </a:r>
          </a:p>
        </p:txBody>
      </p:sp>
      <p:sp>
        <p:nvSpPr>
          <p:cNvPr id="46" name="TextBox 45"/>
          <p:cNvSpPr txBox="1"/>
          <p:nvPr/>
        </p:nvSpPr>
        <p:spPr>
          <a:xfrm>
            <a:off x="6085815" y="2949728"/>
            <a:ext cx="772185" cy="329081"/>
          </a:xfrm>
          <a:prstGeom prst="rect">
            <a:avLst/>
          </a:prstGeom>
          <a:noFill/>
        </p:spPr>
        <p:txBody>
          <a:bodyPr wrap="square" lIns="82058" tIns="41029" rIns="82058" bIns="41029" rtlCol="0" anchor="t">
            <a:spAutoFit/>
            <a:scene3d>
              <a:camera prst="orthographicFront"/>
              <a:lightRig rig="threePt" dir="t"/>
            </a:scene3d>
            <a:sp3d extrusionH="57150">
              <a:bevelT w="69850" h="69850" prst="divot"/>
              <a:bevelB w="69850" h="69850" prst="divot"/>
            </a:sp3d>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581"/>
                </a:solidFill>
                <a:effectLst/>
                <a:uLnTx/>
                <a:uFillTx/>
                <a:latin typeface="Arial"/>
                <a:ea typeface="+mn-ea"/>
                <a:cs typeface="Arial"/>
              </a:rPr>
              <a:t> </a:t>
            </a:r>
            <a:r>
              <a:rPr kumimoji="0" lang="en-US" sz="2000" b="1" i="0" u="none" strike="noStrike" kern="1200" cap="none" spc="0" normalizeH="0" baseline="0" noProof="0" dirty="0">
                <a:ln>
                  <a:noFill/>
                </a:ln>
                <a:solidFill>
                  <a:srgbClr val="FFB511"/>
                </a:solidFill>
                <a:effectLst>
                  <a:outerShdw blurRad="38100" dist="38100" dir="2700000" algn="tl">
                    <a:srgbClr val="000000">
                      <a:alpha val="43137"/>
                    </a:srgbClr>
                  </a:outerShdw>
                </a:effectLst>
                <a:uLnTx/>
                <a:uFillTx/>
                <a:latin typeface="Arial"/>
                <a:ea typeface="+mn-ea"/>
                <a:cs typeface="Arial"/>
              </a:rPr>
              <a:t>150</a:t>
            </a:r>
            <a:endParaRPr kumimoji="0" lang="en-US" sz="1600" b="1" i="0" u="none" strike="noStrike" kern="1200" cap="none" spc="0" normalizeH="0" baseline="0" noProof="0" dirty="0">
              <a:ln>
                <a:noFill/>
              </a:ln>
              <a:solidFill>
                <a:srgbClr val="FFB511"/>
              </a:solidFill>
              <a:effectLst>
                <a:outerShdw blurRad="38100" dist="38100" dir="2700000" algn="tl">
                  <a:srgbClr val="000000">
                    <a:alpha val="43137"/>
                  </a:srgbClr>
                </a:outerShdw>
              </a:effectLst>
              <a:uLnTx/>
              <a:uFillTx/>
              <a:latin typeface="Arial"/>
              <a:ea typeface="+mn-ea"/>
              <a:cs typeface="Arial"/>
            </a:endParaRPr>
          </a:p>
        </p:txBody>
      </p:sp>
      <p:cxnSp>
        <p:nvCxnSpPr>
          <p:cNvPr id="128" name="Straight Connector 127"/>
          <p:cNvCxnSpPr/>
          <p:nvPr/>
        </p:nvCxnSpPr>
        <p:spPr>
          <a:xfrm rot="5400000" flipH="1">
            <a:off x="2199410" y="779319"/>
            <a:ext cx="15586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7689273" y="0"/>
            <a:ext cx="0" cy="15464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544154" y="772519"/>
            <a:ext cx="2143694" cy="709818"/>
            <a:chOff x="457200" y="990600"/>
            <a:chExt cx="2590800" cy="685800"/>
          </a:xfrm>
        </p:grpSpPr>
        <p:sp>
          <p:nvSpPr>
            <p:cNvPr id="140" name="Oval 139"/>
            <p:cNvSpPr/>
            <p:nvPr/>
          </p:nvSpPr>
          <p:spPr>
            <a:xfrm>
              <a:off x="807705" y="1066800"/>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1" name="Rounded Rectangle 140"/>
            <p:cNvSpPr/>
            <p:nvPr/>
          </p:nvSpPr>
          <p:spPr>
            <a:xfrm>
              <a:off x="845591" y="1168020"/>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2" name="Rectangle 141"/>
            <p:cNvSpPr/>
            <p:nvPr/>
          </p:nvSpPr>
          <p:spPr>
            <a:xfrm rot="17768615">
              <a:off x="751392" y="1234403"/>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3" name="Rectangle 142"/>
            <p:cNvSpPr/>
            <p:nvPr/>
          </p:nvSpPr>
          <p:spPr>
            <a:xfrm rot="3947295">
              <a:off x="912189" y="1233909"/>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4" name="Rectangle 143"/>
            <p:cNvSpPr/>
            <p:nvPr/>
          </p:nvSpPr>
          <p:spPr>
            <a:xfrm rot="4040501">
              <a:off x="910427" y="1358114"/>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5" name="Rectangle 144"/>
            <p:cNvSpPr/>
            <p:nvPr/>
          </p:nvSpPr>
          <p:spPr>
            <a:xfrm rot="18030998">
              <a:off x="746714" y="1355940"/>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6" name="Oval 145"/>
            <p:cNvSpPr/>
            <p:nvPr/>
          </p:nvSpPr>
          <p:spPr>
            <a:xfrm>
              <a:off x="1072164" y="1125682"/>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7" name="Rounded Rectangle 146"/>
            <p:cNvSpPr/>
            <p:nvPr/>
          </p:nvSpPr>
          <p:spPr>
            <a:xfrm>
              <a:off x="1110049" y="1226902"/>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8" name="Rectangle 147"/>
            <p:cNvSpPr/>
            <p:nvPr/>
          </p:nvSpPr>
          <p:spPr>
            <a:xfrm rot="17768615">
              <a:off x="1015851" y="1293285"/>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49" name="Rectangle 148"/>
            <p:cNvSpPr/>
            <p:nvPr/>
          </p:nvSpPr>
          <p:spPr>
            <a:xfrm rot="3947295">
              <a:off x="1176648" y="1292791"/>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0" name="Rectangle 149"/>
            <p:cNvSpPr/>
            <p:nvPr/>
          </p:nvSpPr>
          <p:spPr>
            <a:xfrm rot="4040501">
              <a:off x="1174885" y="1416996"/>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1" name="Rectangle 150"/>
            <p:cNvSpPr/>
            <p:nvPr/>
          </p:nvSpPr>
          <p:spPr>
            <a:xfrm rot="18030998">
              <a:off x="1011173" y="1414822"/>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2" name="Oval 151"/>
            <p:cNvSpPr/>
            <p:nvPr/>
          </p:nvSpPr>
          <p:spPr>
            <a:xfrm>
              <a:off x="1336623" y="1066800"/>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3" name="Rounded Rectangle 152"/>
            <p:cNvSpPr/>
            <p:nvPr/>
          </p:nvSpPr>
          <p:spPr>
            <a:xfrm>
              <a:off x="1374508" y="1168020"/>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4" name="Rectangle 153"/>
            <p:cNvSpPr/>
            <p:nvPr/>
          </p:nvSpPr>
          <p:spPr>
            <a:xfrm rot="17768615">
              <a:off x="1280309" y="1234403"/>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5" name="Rectangle 154"/>
            <p:cNvSpPr/>
            <p:nvPr/>
          </p:nvSpPr>
          <p:spPr>
            <a:xfrm rot="3947295">
              <a:off x="1441107" y="1233909"/>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6" name="Rectangle 155"/>
            <p:cNvSpPr/>
            <p:nvPr/>
          </p:nvSpPr>
          <p:spPr>
            <a:xfrm rot="4040501">
              <a:off x="1439344" y="1358114"/>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7" name="Rectangle 156"/>
            <p:cNvSpPr/>
            <p:nvPr/>
          </p:nvSpPr>
          <p:spPr>
            <a:xfrm rot="18030998">
              <a:off x="1275631" y="1355940"/>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8" name="Oval 157"/>
            <p:cNvSpPr/>
            <p:nvPr/>
          </p:nvSpPr>
          <p:spPr>
            <a:xfrm>
              <a:off x="1612981" y="1125683"/>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59" name="Rounded Rectangle 158"/>
            <p:cNvSpPr/>
            <p:nvPr/>
          </p:nvSpPr>
          <p:spPr>
            <a:xfrm>
              <a:off x="1650866" y="1226903"/>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0" name="Rectangle 159"/>
            <p:cNvSpPr/>
            <p:nvPr/>
          </p:nvSpPr>
          <p:spPr>
            <a:xfrm rot="17768615">
              <a:off x="1556668" y="1293286"/>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1" name="Rectangle 160"/>
            <p:cNvSpPr/>
            <p:nvPr/>
          </p:nvSpPr>
          <p:spPr>
            <a:xfrm rot="3947295">
              <a:off x="1717465" y="1292792"/>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2" name="Rectangle 161"/>
            <p:cNvSpPr/>
            <p:nvPr/>
          </p:nvSpPr>
          <p:spPr>
            <a:xfrm rot="4040501">
              <a:off x="1715702" y="1416997"/>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3" name="Rectangle 162"/>
            <p:cNvSpPr/>
            <p:nvPr/>
          </p:nvSpPr>
          <p:spPr>
            <a:xfrm rot="18030998">
              <a:off x="1551990" y="1414823"/>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4" name="Oval 163"/>
            <p:cNvSpPr/>
            <p:nvPr/>
          </p:nvSpPr>
          <p:spPr>
            <a:xfrm>
              <a:off x="1865540" y="1066800"/>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5" name="Rounded Rectangle 164"/>
            <p:cNvSpPr/>
            <p:nvPr/>
          </p:nvSpPr>
          <p:spPr>
            <a:xfrm>
              <a:off x="1903426" y="1168020"/>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6" name="Rectangle 165"/>
            <p:cNvSpPr/>
            <p:nvPr/>
          </p:nvSpPr>
          <p:spPr>
            <a:xfrm rot="17768615">
              <a:off x="1809227" y="1234403"/>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7" name="Rectangle 166"/>
            <p:cNvSpPr/>
            <p:nvPr/>
          </p:nvSpPr>
          <p:spPr>
            <a:xfrm rot="3947295">
              <a:off x="1970024" y="1233909"/>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8" name="Rectangle 167"/>
            <p:cNvSpPr/>
            <p:nvPr/>
          </p:nvSpPr>
          <p:spPr>
            <a:xfrm rot="4040501">
              <a:off x="1968262" y="1358114"/>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69" name="Rectangle 168"/>
            <p:cNvSpPr/>
            <p:nvPr/>
          </p:nvSpPr>
          <p:spPr>
            <a:xfrm rot="18030998">
              <a:off x="1804549" y="1355940"/>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0" name="Oval 169"/>
            <p:cNvSpPr/>
            <p:nvPr/>
          </p:nvSpPr>
          <p:spPr>
            <a:xfrm>
              <a:off x="2129999" y="1125682"/>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1" name="Rounded Rectangle 170"/>
            <p:cNvSpPr/>
            <p:nvPr/>
          </p:nvSpPr>
          <p:spPr>
            <a:xfrm>
              <a:off x="2167884" y="1226902"/>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2" name="Rectangle 171"/>
            <p:cNvSpPr/>
            <p:nvPr/>
          </p:nvSpPr>
          <p:spPr>
            <a:xfrm rot="17768615">
              <a:off x="2073686" y="1293285"/>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3" name="Rectangle 172"/>
            <p:cNvSpPr/>
            <p:nvPr/>
          </p:nvSpPr>
          <p:spPr>
            <a:xfrm rot="3947295">
              <a:off x="2234483" y="1292791"/>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4" name="Rectangle 173"/>
            <p:cNvSpPr/>
            <p:nvPr/>
          </p:nvSpPr>
          <p:spPr>
            <a:xfrm rot="4040501">
              <a:off x="2232720" y="1416996"/>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5" name="Rectangle 174"/>
            <p:cNvSpPr/>
            <p:nvPr/>
          </p:nvSpPr>
          <p:spPr>
            <a:xfrm rot="18030998">
              <a:off x="2069008" y="1414822"/>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6" name="Oval 175"/>
            <p:cNvSpPr/>
            <p:nvPr/>
          </p:nvSpPr>
          <p:spPr>
            <a:xfrm>
              <a:off x="2394458" y="1066800"/>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7" name="Rounded Rectangle 176"/>
            <p:cNvSpPr/>
            <p:nvPr/>
          </p:nvSpPr>
          <p:spPr>
            <a:xfrm>
              <a:off x="2432343" y="1168020"/>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8" name="Rectangle 177"/>
            <p:cNvSpPr/>
            <p:nvPr/>
          </p:nvSpPr>
          <p:spPr>
            <a:xfrm rot="17768615">
              <a:off x="2338144" y="1234403"/>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79" name="Rectangle 178"/>
            <p:cNvSpPr/>
            <p:nvPr/>
          </p:nvSpPr>
          <p:spPr>
            <a:xfrm rot="3947295">
              <a:off x="2498942" y="1233909"/>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0" name="Rectangle 179"/>
            <p:cNvSpPr/>
            <p:nvPr/>
          </p:nvSpPr>
          <p:spPr>
            <a:xfrm rot="4040501">
              <a:off x="2497179" y="1358114"/>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1" name="Rectangle 180"/>
            <p:cNvSpPr/>
            <p:nvPr/>
          </p:nvSpPr>
          <p:spPr>
            <a:xfrm rot="18030998">
              <a:off x="2333466" y="1355940"/>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2" name="Oval 181"/>
            <p:cNvSpPr/>
            <p:nvPr/>
          </p:nvSpPr>
          <p:spPr>
            <a:xfrm>
              <a:off x="2658917" y="1125682"/>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3" name="Rounded Rectangle 182"/>
            <p:cNvSpPr/>
            <p:nvPr/>
          </p:nvSpPr>
          <p:spPr>
            <a:xfrm>
              <a:off x="2696802" y="1226902"/>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4" name="Rectangle 183"/>
            <p:cNvSpPr/>
            <p:nvPr/>
          </p:nvSpPr>
          <p:spPr>
            <a:xfrm rot="17768615">
              <a:off x="2602604" y="1293285"/>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5" name="Rectangle 184"/>
            <p:cNvSpPr/>
            <p:nvPr/>
          </p:nvSpPr>
          <p:spPr>
            <a:xfrm rot="3947295">
              <a:off x="2763401" y="1292791"/>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6" name="Rectangle 185"/>
            <p:cNvSpPr/>
            <p:nvPr/>
          </p:nvSpPr>
          <p:spPr>
            <a:xfrm rot="4040501">
              <a:off x="2761638" y="1416996"/>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87" name="Rectangle 186"/>
            <p:cNvSpPr/>
            <p:nvPr/>
          </p:nvSpPr>
          <p:spPr>
            <a:xfrm rot="18030998">
              <a:off x="2597926" y="1414822"/>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65" name="Oval 64"/>
            <p:cNvSpPr/>
            <p:nvPr/>
          </p:nvSpPr>
          <p:spPr>
            <a:xfrm>
              <a:off x="777770" y="1246438"/>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66" name="Rounded Rectangle 65"/>
            <p:cNvSpPr/>
            <p:nvPr/>
          </p:nvSpPr>
          <p:spPr>
            <a:xfrm>
              <a:off x="815655" y="1347658"/>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67" name="Rectangle 66"/>
            <p:cNvSpPr/>
            <p:nvPr/>
          </p:nvSpPr>
          <p:spPr>
            <a:xfrm rot="17768615">
              <a:off x="721457" y="1414041"/>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68" name="Rectangle 67"/>
            <p:cNvSpPr/>
            <p:nvPr/>
          </p:nvSpPr>
          <p:spPr>
            <a:xfrm rot="3947295">
              <a:off x="882254" y="1413547"/>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69" name="Rectangle 68"/>
            <p:cNvSpPr/>
            <p:nvPr/>
          </p:nvSpPr>
          <p:spPr>
            <a:xfrm rot="4040501">
              <a:off x="880491" y="1537752"/>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0" name="Rectangle 69"/>
            <p:cNvSpPr/>
            <p:nvPr/>
          </p:nvSpPr>
          <p:spPr>
            <a:xfrm rot="18030998">
              <a:off x="716779" y="1535578"/>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2" name="Oval 71"/>
            <p:cNvSpPr/>
            <p:nvPr/>
          </p:nvSpPr>
          <p:spPr>
            <a:xfrm>
              <a:off x="1030329" y="1187555"/>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3" name="Rounded Rectangle 72"/>
            <p:cNvSpPr/>
            <p:nvPr/>
          </p:nvSpPr>
          <p:spPr>
            <a:xfrm>
              <a:off x="1068215" y="1288775"/>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4" name="Rectangle 73"/>
            <p:cNvSpPr/>
            <p:nvPr/>
          </p:nvSpPr>
          <p:spPr>
            <a:xfrm rot="17768615">
              <a:off x="974016" y="1355158"/>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5" name="Rectangle 74"/>
            <p:cNvSpPr/>
            <p:nvPr/>
          </p:nvSpPr>
          <p:spPr>
            <a:xfrm rot="3947295">
              <a:off x="1134813" y="1354664"/>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6" name="Rectangle 75"/>
            <p:cNvSpPr/>
            <p:nvPr/>
          </p:nvSpPr>
          <p:spPr>
            <a:xfrm rot="4040501">
              <a:off x="1133051" y="1478869"/>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7" name="Rectangle 76"/>
            <p:cNvSpPr/>
            <p:nvPr/>
          </p:nvSpPr>
          <p:spPr>
            <a:xfrm rot="18030998">
              <a:off x="969338" y="1476695"/>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79" name="Oval 78"/>
            <p:cNvSpPr/>
            <p:nvPr/>
          </p:nvSpPr>
          <p:spPr>
            <a:xfrm>
              <a:off x="1294788" y="1246437"/>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0" name="Rounded Rectangle 79"/>
            <p:cNvSpPr/>
            <p:nvPr/>
          </p:nvSpPr>
          <p:spPr>
            <a:xfrm>
              <a:off x="1332673" y="1347657"/>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1" name="Rectangle 80"/>
            <p:cNvSpPr/>
            <p:nvPr/>
          </p:nvSpPr>
          <p:spPr>
            <a:xfrm rot="17768615">
              <a:off x="1238475" y="1414040"/>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2" name="Rectangle 81"/>
            <p:cNvSpPr/>
            <p:nvPr/>
          </p:nvSpPr>
          <p:spPr>
            <a:xfrm rot="3947295">
              <a:off x="1399272" y="1413546"/>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3" name="Rectangle 82"/>
            <p:cNvSpPr/>
            <p:nvPr/>
          </p:nvSpPr>
          <p:spPr>
            <a:xfrm rot="4040501">
              <a:off x="1397509" y="1537751"/>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4" name="Rectangle 83"/>
            <p:cNvSpPr/>
            <p:nvPr/>
          </p:nvSpPr>
          <p:spPr>
            <a:xfrm rot="18030998">
              <a:off x="1233797" y="1535577"/>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6" name="Oval 85"/>
            <p:cNvSpPr/>
            <p:nvPr/>
          </p:nvSpPr>
          <p:spPr>
            <a:xfrm>
              <a:off x="1559247" y="1187555"/>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7" name="Rounded Rectangle 86"/>
            <p:cNvSpPr/>
            <p:nvPr/>
          </p:nvSpPr>
          <p:spPr>
            <a:xfrm>
              <a:off x="1597132" y="1288775"/>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8" name="Rectangle 87"/>
            <p:cNvSpPr/>
            <p:nvPr/>
          </p:nvSpPr>
          <p:spPr>
            <a:xfrm rot="17768615">
              <a:off x="1502933" y="1355158"/>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89" name="Rectangle 88"/>
            <p:cNvSpPr/>
            <p:nvPr/>
          </p:nvSpPr>
          <p:spPr>
            <a:xfrm rot="3947295">
              <a:off x="1663731" y="1354664"/>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0" name="Rectangle 89"/>
            <p:cNvSpPr/>
            <p:nvPr/>
          </p:nvSpPr>
          <p:spPr>
            <a:xfrm rot="4040501">
              <a:off x="1661968" y="1478869"/>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1" name="Rectangle 90"/>
            <p:cNvSpPr/>
            <p:nvPr/>
          </p:nvSpPr>
          <p:spPr>
            <a:xfrm rot="18030998">
              <a:off x="1498255" y="1476695"/>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3" name="Oval 92"/>
            <p:cNvSpPr/>
            <p:nvPr/>
          </p:nvSpPr>
          <p:spPr>
            <a:xfrm>
              <a:off x="1835605" y="1246438"/>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4" name="Rounded Rectangle 93"/>
            <p:cNvSpPr/>
            <p:nvPr/>
          </p:nvSpPr>
          <p:spPr>
            <a:xfrm>
              <a:off x="1873490" y="1347658"/>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5" name="Rectangle 94"/>
            <p:cNvSpPr/>
            <p:nvPr/>
          </p:nvSpPr>
          <p:spPr>
            <a:xfrm rot="17768615">
              <a:off x="1779292" y="1414041"/>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6" name="Rectangle 95"/>
            <p:cNvSpPr/>
            <p:nvPr/>
          </p:nvSpPr>
          <p:spPr>
            <a:xfrm rot="3947295">
              <a:off x="1940089" y="1413547"/>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7" name="Rectangle 96"/>
            <p:cNvSpPr/>
            <p:nvPr/>
          </p:nvSpPr>
          <p:spPr>
            <a:xfrm rot="4040501">
              <a:off x="1938326" y="1537752"/>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98" name="Rectangle 97"/>
            <p:cNvSpPr/>
            <p:nvPr/>
          </p:nvSpPr>
          <p:spPr>
            <a:xfrm rot="18030998">
              <a:off x="1774614" y="1535578"/>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0" name="Oval 99"/>
            <p:cNvSpPr/>
            <p:nvPr/>
          </p:nvSpPr>
          <p:spPr>
            <a:xfrm>
              <a:off x="2088164" y="1187555"/>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1" name="Rounded Rectangle 100"/>
            <p:cNvSpPr/>
            <p:nvPr/>
          </p:nvSpPr>
          <p:spPr>
            <a:xfrm>
              <a:off x="2126050" y="1288775"/>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2" name="Rectangle 101"/>
            <p:cNvSpPr/>
            <p:nvPr/>
          </p:nvSpPr>
          <p:spPr>
            <a:xfrm rot="17768615">
              <a:off x="2031851" y="1355158"/>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3" name="Rectangle 102"/>
            <p:cNvSpPr/>
            <p:nvPr/>
          </p:nvSpPr>
          <p:spPr>
            <a:xfrm rot="3947295">
              <a:off x="2192648" y="1354664"/>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4" name="Rectangle 103"/>
            <p:cNvSpPr/>
            <p:nvPr/>
          </p:nvSpPr>
          <p:spPr>
            <a:xfrm rot="4040501">
              <a:off x="2190886" y="1478869"/>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5" name="Rectangle 104"/>
            <p:cNvSpPr/>
            <p:nvPr/>
          </p:nvSpPr>
          <p:spPr>
            <a:xfrm rot="18030998">
              <a:off x="2027173" y="1476695"/>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7" name="Oval 106"/>
            <p:cNvSpPr/>
            <p:nvPr/>
          </p:nvSpPr>
          <p:spPr>
            <a:xfrm>
              <a:off x="2352623" y="1246437"/>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8" name="Rounded Rectangle 107"/>
            <p:cNvSpPr/>
            <p:nvPr/>
          </p:nvSpPr>
          <p:spPr>
            <a:xfrm>
              <a:off x="2390508" y="1347657"/>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09" name="Rectangle 108"/>
            <p:cNvSpPr/>
            <p:nvPr/>
          </p:nvSpPr>
          <p:spPr>
            <a:xfrm rot="17768615">
              <a:off x="2296310" y="1414040"/>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0" name="Rectangle 109"/>
            <p:cNvSpPr/>
            <p:nvPr/>
          </p:nvSpPr>
          <p:spPr>
            <a:xfrm rot="3947295">
              <a:off x="2457107" y="1413546"/>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1" name="Rectangle 110"/>
            <p:cNvSpPr/>
            <p:nvPr/>
          </p:nvSpPr>
          <p:spPr>
            <a:xfrm rot="4040501">
              <a:off x="2455344" y="1537751"/>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2" name="Rectangle 111"/>
            <p:cNvSpPr/>
            <p:nvPr/>
          </p:nvSpPr>
          <p:spPr>
            <a:xfrm rot="18030998">
              <a:off x="2291632" y="1535577"/>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4" name="Oval 113"/>
            <p:cNvSpPr/>
            <p:nvPr/>
          </p:nvSpPr>
          <p:spPr>
            <a:xfrm>
              <a:off x="2617082" y="1187555"/>
              <a:ext cx="151539" cy="101220"/>
            </a:xfrm>
            <a:prstGeom prst="ellipse">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5" name="Rounded Rectangle 114"/>
            <p:cNvSpPr/>
            <p:nvPr/>
          </p:nvSpPr>
          <p:spPr>
            <a:xfrm>
              <a:off x="2654967" y="1288775"/>
              <a:ext cx="75769" cy="151831"/>
            </a:xfrm>
            <a:prstGeom prst="round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6" name="Rectangle 115"/>
            <p:cNvSpPr/>
            <p:nvPr/>
          </p:nvSpPr>
          <p:spPr>
            <a:xfrm rot="17768615">
              <a:off x="2560768" y="1355158"/>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7" name="Rectangle 116"/>
            <p:cNvSpPr/>
            <p:nvPr/>
          </p:nvSpPr>
          <p:spPr>
            <a:xfrm rot="3947295">
              <a:off x="2721566" y="1354664"/>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202" name="Group 201"/>
            <p:cNvGrpSpPr/>
            <p:nvPr/>
          </p:nvGrpSpPr>
          <p:grpSpPr>
            <a:xfrm>
              <a:off x="457200" y="990600"/>
              <a:ext cx="188205" cy="353289"/>
              <a:chOff x="2859795" y="1246437"/>
              <a:chExt cx="188205" cy="353289"/>
            </a:xfrm>
            <a:solidFill>
              <a:schemeClr val="bg1"/>
            </a:solidFill>
          </p:grpSpPr>
          <p:sp>
            <p:nvSpPr>
              <p:cNvPr id="203" name="Oval 202"/>
              <p:cNvSpPr/>
              <p:nvPr/>
            </p:nvSpPr>
            <p:spPr>
              <a:xfrm>
                <a:off x="2881541" y="1246437"/>
                <a:ext cx="151539" cy="10122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204" name="Rounded Rectangle 203"/>
              <p:cNvSpPr/>
              <p:nvPr/>
            </p:nvSpPr>
            <p:spPr>
              <a:xfrm>
                <a:off x="2919426" y="1347657"/>
                <a:ext cx="75769" cy="151831"/>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205" name="Rectangle 204"/>
              <p:cNvSpPr/>
              <p:nvPr/>
            </p:nvSpPr>
            <p:spPr>
              <a:xfrm rot="17768615">
                <a:off x="2825228" y="1414040"/>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206" name="Rectangle 205"/>
              <p:cNvSpPr/>
              <p:nvPr/>
            </p:nvSpPr>
            <p:spPr>
              <a:xfrm rot="3947295">
                <a:off x="2986025" y="1413546"/>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207" name="Rectangle 206"/>
              <p:cNvSpPr/>
              <p:nvPr/>
            </p:nvSpPr>
            <p:spPr>
              <a:xfrm rot="4040501">
                <a:off x="2984262" y="1537751"/>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208" name="Rectangle 207"/>
              <p:cNvSpPr/>
              <p:nvPr/>
            </p:nvSpPr>
            <p:spPr>
              <a:xfrm rot="18030998">
                <a:off x="2820550" y="1535577"/>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sp>
          <p:nvSpPr>
            <p:cNvPr id="118" name="Rectangle 117"/>
            <p:cNvSpPr/>
            <p:nvPr/>
          </p:nvSpPr>
          <p:spPr>
            <a:xfrm rot="4040501">
              <a:off x="2719803" y="1478869"/>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19" name="Rectangle 118"/>
            <p:cNvSpPr/>
            <p:nvPr/>
          </p:nvSpPr>
          <p:spPr>
            <a:xfrm rot="18030998">
              <a:off x="2556090" y="1476695"/>
              <a:ext cx="101220" cy="22730"/>
            </a:xfrm>
            <a:prstGeom prst="rect">
              <a:avLst/>
            </a:prstGeom>
            <a:solidFill>
              <a:srgbClr val="005581"/>
            </a:solidFill>
            <a:ln>
              <a:solidFill>
                <a:srgbClr val="005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57" name="Group 56"/>
            <p:cNvGrpSpPr/>
            <p:nvPr/>
          </p:nvGrpSpPr>
          <p:grpSpPr>
            <a:xfrm>
              <a:off x="2859795" y="1246437"/>
              <a:ext cx="188205" cy="353289"/>
              <a:chOff x="2859795" y="1246437"/>
              <a:chExt cx="188205" cy="353289"/>
            </a:xfrm>
            <a:solidFill>
              <a:schemeClr val="bg1"/>
            </a:solidFill>
          </p:grpSpPr>
          <p:sp>
            <p:nvSpPr>
              <p:cNvPr id="121" name="Oval 120"/>
              <p:cNvSpPr/>
              <p:nvPr/>
            </p:nvSpPr>
            <p:spPr>
              <a:xfrm>
                <a:off x="2881541" y="1246437"/>
                <a:ext cx="151539" cy="10122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2" name="Rounded Rectangle 121"/>
              <p:cNvSpPr/>
              <p:nvPr/>
            </p:nvSpPr>
            <p:spPr>
              <a:xfrm>
                <a:off x="2919426" y="1347657"/>
                <a:ext cx="75769" cy="151831"/>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3" name="Rectangle 122"/>
              <p:cNvSpPr/>
              <p:nvPr/>
            </p:nvSpPr>
            <p:spPr>
              <a:xfrm rot="17768615">
                <a:off x="2825228" y="1414040"/>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4" name="Rectangle 123"/>
              <p:cNvSpPr/>
              <p:nvPr/>
            </p:nvSpPr>
            <p:spPr>
              <a:xfrm rot="3947295">
                <a:off x="2986025" y="1413546"/>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5" name="Rectangle 124"/>
              <p:cNvSpPr/>
              <p:nvPr/>
            </p:nvSpPr>
            <p:spPr>
              <a:xfrm rot="4040501">
                <a:off x="2984262" y="1537751"/>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26" name="Rectangle 125"/>
              <p:cNvSpPr/>
              <p:nvPr/>
            </p:nvSpPr>
            <p:spPr>
              <a:xfrm rot="18030998">
                <a:off x="2820550" y="1535577"/>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grpSp>
          <p:nvGrpSpPr>
            <p:cNvPr id="188" name="Group 187"/>
            <p:cNvGrpSpPr/>
            <p:nvPr/>
          </p:nvGrpSpPr>
          <p:grpSpPr>
            <a:xfrm>
              <a:off x="1143000" y="1295400"/>
              <a:ext cx="188205" cy="353289"/>
              <a:chOff x="2859795" y="1246437"/>
              <a:chExt cx="188205" cy="353289"/>
            </a:xfrm>
            <a:solidFill>
              <a:schemeClr val="bg1"/>
            </a:solidFill>
          </p:grpSpPr>
          <p:sp>
            <p:nvSpPr>
              <p:cNvPr id="189" name="Oval 188"/>
              <p:cNvSpPr/>
              <p:nvPr/>
            </p:nvSpPr>
            <p:spPr>
              <a:xfrm>
                <a:off x="2881541" y="1246437"/>
                <a:ext cx="151539" cy="10122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0" name="Rounded Rectangle 189"/>
              <p:cNvSpPr/>
              <p:nvPr/>
            </p:nvSpPr>
            <p:spPr>
              <a:xfrm>
                <a:off x="2919426" y="1347657"/>
                <a:ext cx="75769" cy="151831"/>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1" name="Rectangle 190"/>
              <p:cNvSpPr/>
              <p:nvPr/>
            </p:nvSpPr>
            <p:spPr>
              <a:xfrm rot="17768615">
                <a:off x="2825228" y="1414040"/>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2" name="Rectangle 191"/>
              <p:cNvSpPr/>
              <p:nvPr/>
            </p:nvSpPr>
            <p:spPr>
              <a:xfrm rot="3947295">
                <a:off x="2986025" y="1413546"/>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3" name="Rectangle 192"/>
              <p:cNvSpPr/>
              <p:nvPr/>
            </p:nvSpPr>
            <p:spPr>
              <a:xfrm rot="4040501">
                <a:off x="2984262" y="1537751"/>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4" name="Rectangle 193"/>
              <p:cNvSpPr/>
              <p:nvPr/>
            </p:nvSpPr>
            <p:spPr>
              <a:xfrm rot="18030998">
                <a:off x="2820550" y="1535577"/>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grpSp>
          <p:nvGrpSpPr>
            <p:cNvPr id="195" name="Group 194"/>
            <p:cNvGrpSpPr/>
            <p:nvPr/>
          </p:nvGrpSpPr>
          <p:grpSpPr>
            <a:xfrm>
              <a:off x="1981200" y="1323111"/>
              <a:ext cx="188205" cy="353289"/>
              <a:chOff x="2859795" y="1246437"/>
              <a:chExt cx="188205" cy="353289"/>
            </a:xfrm>
            <a:solidFill>
              <a:schemeClr val="bg1"/>
            </a:solidFill>
          </p:grpSpPr>
          <p:sp>
            <p:nvSpPr>
              <p:cNvPr id="196" name="Oval 195"/>
              <p:cNvSpPr/>
              <p:nvPr/>
            </p:nvSpPr>
            <p:spPr>
              <a:xfrm>
                <a:off x="2881541" y="1246437"/>
                <a:ext cx="151539" cy="10122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7" name="Rounded Rectangle 196"/>
              <p:cNvSpPr/>
              <p:nvPr/>
            </p:nvSpPr>
            <p:spPr>
              <a:xfrm>
                <a:off x="2919426" y="1347657"/>
                <a:ext cx="75769" cy="151831"/>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8" name="Rectangle 197"/>
              <p:cNvSpPr/>
              <p:nvPr/>
            </p:nvSpPr>
            <p:spPr>
              <a:xfrm rot="17768615">
                <a:off x="2825228" y="1414040"/>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99" name="Rectangle 198"/>
              <p:cNvSpPr/>
              <p:nvPr/>
            </p:nvSpPr>
            <p:spPr>
              <a:xfrm rot="3947295">
                <a:off x="2986025" y="1413546"/>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200" name="Rectangle 199"/>
              <p:cNvSpPr/>
              <p:nvPr/>
            </p:nvSpPr>
            <p:spPr>
              <a:xfrm rot="4040501">
                <a:off x="2984262" y="1537751"/>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201" name="Rectangle 200"/>
              <p:cNvSpPr/>
              <p:nvPr/>
            </p:nvSpPr>
            <p:spPr>
              <a:xfrm rot="18030998">
                <a:off x="2820550" y="1535577"/>
                <a:ext cx="101220" cy="227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sp>
          <p:nvSpPr>
            <p:cNvPr id="134" name="Oval 133"/>
            <p:cNvSpPr/>
            <p:nvPr/>
          </p:nvSpPr>
          <p:spPr>
            <a:xfrm>
              <a:off x="555146" y="1125683"/>
              <a:ext cx="151539" cy="101220"/>
            </a:xfrm>
            <a:prstGeom prst="ellipse">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5" name="Rounded Rectangle 134"/>
            <p:cNvSpPr/>
            <p:nvPr/>
          </p:nvSpPr>
          <p:spPr>
            <a:xfrm>
              <a:off x="593031" y="1226903"/>
              <a:ext cx="75769" cy="151831"/>
            </a:xfrm>
            <a:prstGeom prst="round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6" name="Rectangle 135"/>
            <p:cNvSpPr/>
            <p:nvPr/>
          </p:nvSpPr>
          <p:spPr>
            <a:xfrm rot="17768615">
              <a:off x="498833" y="1293286"/>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7" name="Rectangle 136"/>
            <p:cNvSpPr/>
            <p:nvPr/>
          </p:nvSpPr>
          <p:spPr>
            <a:xfrm rot="3947295">
              <a:off x="659630" y="1292792"/>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8" name="Rectangle 137"/>
            <p:cNvSpPr/>
            <p:nvPr/>
          </p:nvSpPr>
          <p:spPr>
            <a:xfrm rot="4040501">
              <a:off x="657867" y="1416997"/>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139" name="Rectangle 138"/>
            <p:cNvSpPr/>
            <p:nvPr/>
          </p:nvSpPr>
          <p:spPr>
            <a:xfrm rot="18030998">
              <a:off x="494155" y="1414823"/>
              <a:ext cx="101220" cy="22730"/>
            </a:xfrm>
            <a:prstGeom prst="rect">
              <a:avLst/>
            </a:prstGeom>
            <a:solidFill>
              <a:srgbClr val="FFB511"/>
            </a:solidFill>
            <a:ln>
              <a:solidFill>
                <a:srgbClr val="FFB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grpSp>
      <p:cxnSp>
        <p:nvCxnSpPr>
          <p:cNvPr id="209" name="Straight Connector 208"/>
          <p:cNvCxnSpPr/>
          <p:nvPr/>
        </p:nvCxnSpPr>
        <p:spPr>
          <a:xfrm flipH="1">
            <a:off x="1" y="1546412"/>
            <a:ext cx="3016347" cy="59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35221" y="5938742"/>
            <a:ext cx="319607" cy="744579"/>
          </a:xfrm>
          <a:prstGeom prst="rect">
            <a:avLst/>
          </a:prstGeom>
        </p:spPr>
        <p:txBody>
          <a:bodyPr wrap="none" lIns="82058" tIns="41029" rIns="82058" bIns="4102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srgbClr val="002060"/>
                  </a:solidFill>
                </a:ln>
                <a:solidFill>
                  <a:srgbClr val="FFC000"/>
                </a:solidFill>
                <a:effectLst/>
                <a:uLnTx/>
                <a:uFillTx/>
                <a:latin typeface="Arial"/>
                <a:ea typeface="+mn-ea"/>
                <a:cs typeface="Arial"/>
              </a:rPr>
              <a:t> </a:t>
            </a:r>
            <a:endParaRPr kumimoji="0" lang="en-US" sz="43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p:cNvSpPr/>
          <p:nvPr/>
        </p:nvSpPr>
        <p:spPr>
          <a:xfrm>
            <a:off x="4287306" y="2967335"/>
            <a:ext cx="56938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Arial"/>
                <a:ea typeface="+mn-ea"/>
                <a:cs typeface="Arial"/>
              </a:rPr>
              <a:t>  </a:t>
            </a:r>
            <a:endParaRPr kumimoji="0" lang="en-US" sz="5400" b="1" i="0" u="none" strike="noStrike" kern="1200" cap="none" spc="0" normalizeH="0" baseline="0" noProof="0" dirty="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Arial"/>
              <a:ea typeface="+mn-ea"/>
              <a:cs typeface="+mn-cs"/>
            </a:endParaRPr>
          </a:p>
        </p:txBody>
      </p:sp>
      <p:sp>
        <p:nvSpPr>
          <p:cNvPr id="16" name="TextBox 15"/>
          <p:cNvSpPr txBox="1"/>
          <p:nvPr/>
        </p:nvSpPr>
        <p:spPr>
          <a:xfrm>
            <a:off x="25234" y="76200"/>
            <a:ext cx="156164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mn-cs"/>
              </a:rPr>
              <a:t>279,000</a:t>
            </a:r>
          </a:p>
        </p:txBody>
      </p:sp>
      <p:sp>
        <p:nvSpPr>
          <p:cNvPr id="17" name="TextBox 16"/>
          <p:cNvSpPr txBox="1"/>
          <p:nvPr/>
        </p:nvSpPr>
        <p:spPr>
          <a:xfrm>
            <a:off x="1568267" y="152400"/>
            <a:ext cx="13289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UC students</a:t>
            </a:r>
          </a:p>
        </p:txBody>
      </p:sp>
      <p:sp>
        <p:nvSpPr>
          <p:cNvPr id="21" name="TextBox 20"/>
          <p:cNvSpPr txBox="1"/>
          <p:nvPr/>
        </p:nvSpPr>
        <p:spPr>
          <a:xfrm>
            <a:off x="0" y="1752600"/>
            <a:ext cx="27921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 faculty that includes</a:t>
            </a:r>
          </a:p>
        </p:txBody>
      </p:sp>
      <p:sp>
        <p:nvSpPr>
          <p:cNvPr id="22" name="TextBox 21"/>
          <p:cNvSpPr txBox="1"/>
          <p:nvPr/>
        </p:nvSpPr>
        <p:spPr>
          <a:xfrm>
            <a:off x="751294" y="2183294"/>
            <a:ext cx="20155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mn-cs"/>
              </a:rPr>
              <a:t>61</a:t>
            </a:r>
            <a:r>
              <a:rPr kumimoji="0" lang="en-US" sz="1800" b="0" i="0" u="none" strike="noStrike" kern="1200" cap="none" spc="0" normalizeH="0" baseline="0" noProof="0" dirty="0">
                <a:ln>
                  <a:noFill/>
                </a:ln>
                <a:solidFill>
                  <a:prstClr val="white"/>
                </a:solidFill>
                <a:effectLst/>
                <a:uLnTx/>
                <a:uFillTx/>
                <a:latin typeface="Arial"/>
                <a:ea typeface="+mn-ea"/>
                <a:cs typeface="+mn-cs"/>
              </a:rPr>
              <a:t> Nobel Prize winners</a:t>
            </a:r>
          </a:p>
        </p:txBody>
      </p:sp>
      <p:cxnSp>
        <p:nvCxnSpPr>
          <p:cNvPr id="210" name="Straight Connector 209"/>
          <p:cNvCxnSpPr/>
          <p:nvPr/>
        </p:nvCxnSpPr>
        <p:spPr>
          <a:xfrm flipH="1">
            <a:off x="0" y="4404709"/>
            <a:ext cx="290764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44283" y="152400"/>
            <a:ext cx="11919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mn-cs"/>
              </a:rPr>
              <a:t>1.8</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211" name="Straight Connector 210"/>
          <p:cNvCxnSpPr/>
          <p:nvPr/>
        </p:nvCxnSpPr>
        <p:spPr>
          <a:xfrm flipH="1" flipV="1">
            <a:off x="1" y="3554241"/>
            <a:ext cx="2978728" cy="140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5234" y="2949728"/>
            <a:ext cx="105386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mn-cs"/>
              </a:rPr>
              <a:t>$</a:t>
            </a:r>
            <a:r>
              <a:rPr lang="en-US" b="1" dirty="0">
                <a:solidFill>
                  <a:srgbClr val="FFC000"/>
                </a:solidFill>
                <a:effectLst>
                  <a:outerShdw blurRad="38100" dist="38100" dir="2700000" algn="tl">
                    <a:srgbClr val="000000">
                      <a:alpha val="43137"/>
                    </a:srgbClr>
                  </a:outerShdw>
                </a:effectLst>
                <a:latin typeface="Arial"/>
                <a:ea typeface="+mn-ea"/>
              </a:rPr>
              <a:t>50</a:t>
            </a: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mn-cs"/>
              </a:rPr>
              <a:t>B</a:t>
            </a:r>
          </a:p>
        </p:txBody>
      </p:sp>
      <p:sp>
        <p:nvSpPr>
          <p:cNvPr id="34" name="TextBox 33"/>
          <p:cNvSpPr txBox="1"/>
          <p:nvPr/>
        </p:nvSpPr>
        <p:spPr>
          <a:xfrm>
            <a:off x="936677" y="3014246"/>
            <a:ext cx="211132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Economic impact</a:t>
            </a:r>
          </a:p>
        </p:txBody>
      </p:sp>
      <p:sp>
        <p:nvSpPr>
          <p:cNvPr id="38" name="TextBox 37"/>
          <p:cNvSpPr txBox="1"/>
          <p:nvPr/>
        </p:nvSpPr>
        <p:spPr>
          <a:xfrm>
            <a:off x="-76200" y="3638490"/>
            <a:ext cx="99825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mn-cs"/>
              </a:rPr>
              <a:t>$110B</a:t>
            </a:r>
          </a:p>
        </p:txBody>
      </p:sp>
      <p:sp>
        <p:nvSpPr>
          <p:cNvPr id="39" name="TextBox 38"/>
          <p:cNvSpPr txBox="1"/>
          <p:nvPr/>
        </p:nvSpPr>
        <p:spPr>
          <a:xfrm>
            <a:off x="838200" y="3697069"/>
            <a:ext cx="19832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Managed by Investment Office</a:t>
            </a:r>
          </a:p>
        </p:txBody>
      </p:sp>
      <p:cxnSp>
        <p:nvCxnSpPr>
          <p:cNvPr id="212" name="Straight Connector 211"/>
          <p:cNvCxnSpPr/>
          <p:nvPr/>
        </p:nvCxnSpPr>
        <p:spPr>
          <a:xfrm flipV="1">
            <a:off x="7689273" y="2829625"/>
            <a:ext cx="0" cy="15464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744282" y="2971800"/>
            <a:ext cx="130016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mn-cs"/>
              </a:rPr>
              <a:t>6</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a:ln>
                  <a:noFill/>
                </a:ln>
                <a:solidFill>
                  <a:prstClr val="white"/>
                </a:solidFill>
                <a:effectLst/>
                <a:uLnTx/>
                <a:uFillTx/>
                <a:latin typeface="Arial"/>
                <a:ea typeface="+mn-ea"/>
                <a:cs typeface="+mn-cs"/>
              </a:rPr>
              <a:t>different healthcare systems across CA</a:t>
            </a:r>
          </a:p>
        </p:txBody>
      </p:sp>
      <p:sp>
        <p:nvSpPr>
          <p:cNvPr id="49" name="TextBox 48"/>
          <p:cNvSpPr txBox="1"/>
          <p:nvPr/>
        </p:nvSpPr>
        <p:spPr>
          <a:xfrm>
            <a:off x="7744282" y="599420"/>
            <a:ext cx="119190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million alumni</a:t>
            </a:r>
          </a:p>
        </p:txBody>
      </p:sp>
      <p:pic>
        <p:nvPicPr>
          <p:cNvPr id="1026" name="Picture 2" descr="https://encrypted-tbn0.gstatic.com/images?q=tbn:ANd9GcTZEo9fa0_dGLmgBQWCV6ebgxEkBitVewPs3RfG13vJMJEgHc2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48" y="1788004"/>
            <a:ext cx="3169300" cy="3169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32173" y="5378824"/>
            <a:ext cx="307965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B511"/>
                </a:solidFill>
                <a:effectLst/>
                <a:uLnTx/>
                <a:uFillTx/>
                <a:latin typeface="Arial"/>
                <a:ea typeface="+mn-ea"/>
                <a:cs typeface="+mn-cs"/>
              </a:rPr>
              <a:t>$6B </a:t>
            </a:r>
            <a:r>
              <a:rPr kumimoji="0" lang="en-US" sz="1800" b="0" i="0" u="none" strike="noStrike" kern="1200" cap="none" spc="0" normalizeH="0" baseline="0" noProof="0" dirty="0">
                <a:ln>
                  <a:noFill/>
                </a:ln>
                <a:solidFill>
                  <a:prstClr val="black"/>
                </a:solidFill>
                <a:effectLst/>
                <a:uLnTx/>
                <a:uFillTx/>
                <a:latin typeface="Arial"/>
                <a:ea typeface="+mn-ea"/>
                <a:cs typeface="+mn-cs"/>
              </a:rPr>
              <a:t>Billion in Research Funding (all 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B511"/>
                </a:solidFill>
                <a:effectLst/>
                <a:uLnTx/>
                <a:uFillTx/>
                <a:latin typeface="Arial"/>
                <a:ea typeface="+mn-ea"/>
                <a:cs typeface="+mn-cs"/>
              </a:rPr>
              <a:t>5</a:t>
            </a:r>
            <a:r>
              <a:rPr kumimoji="0" lang="en-US" sz="1800" b="0" i="0" u="none" strike="noStrike" kern="1200" cap="none" spc="0" normalizeH="0" baseline="0" noProof="0" dirty="0">
                <a:ln>
                  <a:noFill/>
                </a:ln>
                <a:solidFill>
                  <a:srgbClr val="FFB511"/>
                </a:solidFill>
                <a:effectLst/>
                <a:uLnTx/>
                <a:uFillTx/>
                <a:latin typeface="Arial"/>
                <a:ea typeface="+mn-ea"/>
                <a:cs typeface="+mn-cs"/>
              </a:rPr>
              <a:t> </a:t>
            </a:r>
            <a:r>
              <a:rPr kumimoji="0" lang="en-US" sz="1800" b="0" i="0" u="none" strike="noStrike" kern="1200" cap="none" spc="0" normalizeH="0" baseline="0" noProof="0" dirty="0">
                <a:ln>
                  <a:noFill/>
                </a:ln>
                <a:solidFill>
                  <a:prstClr val="white"/>
                </a:solidFill>
                <a:effectLst/>
                <a:uLnTx/>
                <a:uFillTx/>
                <a:latin typeface="Arial"/>
                <a:ea typeface="+mn-ea"/>
                <a:cs typeface="+mn-cs"/>
              </a:rPr>
              <a:t>New Inventions per 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B511"/>
                </a:solidFill>
                <a:effectLst/>
                <a:uLnTx/>
                <a:uFillTx/>
                <a:latin typeface="Arial"/>
                <a:ea typeface="+mn-ea"/>
                <a:cs typeface="+mn-cs"/>
              </a:rPr>
              <a:t>&gt;4000</a:t>
            </a:r>
            <a:r>
              <a:rPr kumimoji="0" lang="en-US" sz="1800" b="0" i="0" u="none" strike="noStrike" kern="1200" cap="none" spc="0" normalizeH="0" baseline="0" noProof="0" dirty="0">
                <a:ln>
                  <a:noFill/>
                </a:ln>
                <a:solidFill>
                  <a:srgbClr val="FFB511"/>
                </a:solidFill>
                <a:effectLst/>
                <a:uLnTx/>
                <a:uFillTx/>
                <a:latin typeface="Arial"/>
                <a:ea typeface="+mn-ea"/>
                <a:cs typeface="+mn-cs"/>
              </a:rPr>
              <a:t> </a:t>
            </a:r>
            <a:r>
              <a:rPr kumimoji="0" lang="en-US" sz="1800" b="0" i="0" u="none" strike="noStrike" kern="1200" cap="none" spc="0" normalizeH="0" baseline="0" noProof="0" dirty="0">
                <a:ln>
                  <a:noFill/>
                </a:ln>
                <a:solidFill>
                  <a:prstClr val="black"/>
                </a:solidFill>
                <a:effectLst/>
                <a:uLnTx/>
                <a:uFillTx/>
                <a:latin typeface="Arial"/>
                <a:ea typeface="+mn-ea"/>
                <a:cs typeface="+mn-cs"/>
              </a:rPr>
              <a:t>Active Patents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B511"/>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B511"/>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p:cNvSpPr txBox="1"/>
          <p:nvPr/>
        </p:nvSpPr>
        <p:spPr>
          <a:xfrm>
            <a:off x="6344566" y="4419103"/>
            <a:ext cx="249463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B511"/>
                </a:solidFill>
                <a:effectLst>
                  <a:outerShdw blurRad="38100" dist="38100" dir="2700000" algn="tl">
                    <a:srgbClr val="000000">
                      <a:alpha val="43137"/>
                    </a:srgbClr>
                  </a:outerShdw>
                </a:effectLst>
                <a:uLnTx/>
                <a:uFillTx/>
                <a:latin typeface="Arial"/>
                <a:ea typeface="+mn-ea"/>
                <a:cs typeface="+mn-cs"/>
              </a:rPr>
              <a:t>3</a:t>
            </a:r>
            <a:r>
              <a:rPr kumimoji="0" lang="en-US" sz="2800" b="0" i="0" u="none" strike="noStrike" kern="1200" cap="none" spc="0" normalizeH="0" baseline="30000" noProof="0" dirty="0">
                <a:ln>
                  <a:noFill/>
                </a:ln>
                <a:solidFill>
                  <a:srgbClr val="FFB511"/>
                </a:solidFill>
                <a:effectLst>
                  <a:outerShdw blurRad="38100" dist="38100" dir="2700000" algn="tl">
                    <a:srgbClr val="000000">
                      <a:alpha val="43137"/>
                    </a:srgbClr>
                  </a:outerShdw>
                </a:effectLst>
                <a:uLnTx/>
                <a:uFillTx/>
                <a:latin typeface="Arial"/>
                <a:ea typeface="+mn-ea"/>
                <a:cs typeface="+mn-cs"/>
              </a:rPr>
              <a:t>rd</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2000" b="0" i="0" u="none" strike="noStrike" kern="1200" cap="none" spc="0" normalizeH="0" baseline="0" noProof="0" dirty="0">
                <a:ln>
                  <a:noFill/>
                </a:ln>
                <a:solidFill>
                  <a:prstClr val="black"/>
                </a:solidFill>
                <a:effectLst/>
                <a:uLnTx/>
                <a:uFillTx/>
                <a:latin typeface="Arial"/>
                <a:ea typeface="+mn-ea"/>
                <a:cs typeface="+mn-cs"/>
              </a:rPr>
              <a:t>largest employer in CA</a:t>
            </a:r>
          </a:p>
        </p:txBody>
      </p:sp>
      <p:sp>
        <p:nvSpPr>
          <p:cNvPr id="6" name="TextBox 5"/>
          <p:cNvSpPr txBox="1"/>
          <p:nvPr/>
        </p:nvSpPr>
        <p:spPr>
          <a:xfrm>
            <a:off x="6344566" y="5410200"/>
            <a:ext cx="249463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supports </a:t>
            </a:r>
            <a:r>
              <a:rPr kumimoji="0" lang="en-US" sz="2000" b="0" i="0" u="none" strike="noStrike" kern="1200" cap="none" spc="0" normalizeH="0" baseline="0" noProof="0" dirty="0">
                <a:ln>
                  <a:noFill/>
                </a:ln>
                <a:solidFill>
                  <a:srgbClr val="FFB511"/>
                </a:solidFill>
                <a:effectLst>
                  <a:outerShdw blurRad="38100" dist="38100" dir="2700000" algn="tl">
                    <a:srgbClr val="000000">
                      <a:alpha val="43137"/>
                    </a:srgbClr>
                  </a:outerShdw>
                </a:effectLst>
                <a:uLnTx/>
                <a:uFillTx/>
                <a:latin typeface="Arial"/>
                <a:ea typeface="+mn-ea"/>
                <a:cs typeface="+mn-cs"/>
              </a:rPr>
              <a:t>1 in 46 </a:t>
            </a:r>
            <a:r>
              <a:rPr kumimoji="0" lang="en-US" sz="2000" b="0" i="0" u="none" strike="noStrike" kern="1200" cap="none" spc="0" normalizeH="0" baseline="0" noProof="0" dirty="0">
                <a:ln>
                  <a:noFill/>
                </a:ln>
                <a:solidFill>
                  <a:prstClr val="black"/>
                </a:solidFill>
                <a:effectLst/>
                <a:uLnTx/>
                <a:uFillTx/>
                <a:latin typeface="Arial"/>
                <a:ea typeface="+mn-ea"/>
                <a:cs typeface="+mn-cs"/>
              </a:rPr>
              <a:t>California jobs</a:t>
            </a:r>
          </a:p>
        </p:txBody>
      </p:sp>
      <p:cxnSp>
        <p:nvCxnSpPr>
          <p:cNvPr id="213" name="Straight Connector 212"/>
          <p:cNvCxnSpPr/>
          <p:nvPr/>
        </p:nvCxnSpPr>
        <p:spPr>
          <a:xfrm flipH="1">
            <a:off x="6185648" y="5378824"/>
            <a:ext cx="285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6206836" y="6238764"/>
            <a:ext cx="2937163" cy="390636"/>
          </a:xfrm>
          <a:prstGeom prst="rect">
            <a:avLst/>
          </a:prstGeom>
          <a:noFill/>
        </p:spPr>
        <p:txBody>
          <a:bodyPr wrap="square" lIns="82058" tIns="41029" rIns="82058" bIns="4102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mn-ea"/>
                <a:cs typeface="Arial"/>
              </a:rPr>
              <a:t>$14B</a:t>
            </a:r>
            <a:r>
              <a:rPr kumimoji="0" lang="en-US" sz="2000" b="1" i="0" u="none" strike="noStrike" kern="1200" cap="none" spc="0" normalizeH="0" baseline="0" noProof="0" dirty="0">
                <a:ln>
                  <a:noFill/>
                </a:ln>
                <a:solidFill>
                  <a:prstClr val="black"/>
                </a:solidFill>
                <a:effectLst/>
                <a:uLnTx/>
                <a:uFillTx/>
                <a:latin typeface="Arial"/>
                <a:ea typeface="+mn-ea"/>
                <a:cs typeface="Arial"/>
              </a:rPr>
              <a:t> health enterprise</a:t>
            </a:r>
          </a:p>
        </p:txBody>
      </p:sp>
      <p:sp>
        <p:nvSpPr>
          <p:cNvPr id="215" name="TextBox 214"/>
          <p:cNvSpPr txBox="1"/>
          <p:nvPr/>
        </p:nvSpPr>
        <p:spPr>
          <a:xfrm>
            <a:off x="6400799" y="2920425"/>
            <a:ext cx="1371601"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academic disciplines</a:t>
            </a:r>
          </a:p>
        </p:txBody>
      </p:sp>
      <p:sp>
        <p:nvSpPr>
          <p:cNvPr id="216" name="TextBox 215"/>
          <p:cNvSpPr txBox="1"/>
          <p:nvPr/>
        </p:nvSpPr>
        <p:spPr>
          <a:xfrm>
            <a:off x="6096000" y="3635528"/>
            <a:ext cx="772185" cy="329081"/>
          </a:xfrm>
          <a:prstGeom prst="rect">
            <a:avLst/>
          </a:prstGeom>
          <a:noFill/>
        </p:spPr>
        <p:txBody>
          <a:bodyPr wrap="square" lIns="82058" tIns="41029" rIns="82058" bIns="41029" rtlCol="0" anchor="t">
            <a:spAutoFit/>
            <a:scene3d>
              <a:camera prst="orthographicFront"/>
              <a:lightRig rig="threePt" dir="t"/>
            </a:scene3d>
            <a:sp3d extrusionH="57150">
              <a:bevelT w="69850" h="69850" prst="divot"/>
              <a:bevelB w="69850" h="69850" prst="divot"/>
            </a:sp3d>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581"/>
                </a:solidFill>
                <a:effectLst/>
                <a:uLnTx/>
                <a:uFillTx/>
                <a:latin typeface="Arial"/>
                <a:ea typeface="+mn-ea"/>
                <a:cs typeface="Arial"/>
              </a:rPr>
              <a:t> </a:t>
            </a:r>
            <a:r>
              <a:rPr kumimoji="0" lang="en-US" sz="2000" b="1" i="0" u="none" strike="noStrike" kern="1200" cap="none" spc="0" normalizeH="0" baseline="0" noProof="0" dirty="0">
                <a:ln>
                  <a:noFill/>
                </a:ln>
                <a:solidFill>
                  <a:srgbClr val="FFB511"/>
                </a:solidFill>
                <a:effectLst>
                  <a:outerShdw blurRad="38100" dist="38100" dir="2700000" algn="tl">
                    <a:srgbClr val="000000">
                      <a:alpha val="43137"/>
                    </a:srgbClr>
                  </a:outerShdw>
                </a:effectLst>
                <a:uLnTx/>
                <a:uFillTx/>
                <a:latin typeface="Arial"/>
                <a:ea typeface="+mn-ea"/>
                <a:cs typeface="Arial"/>
              </a:rPr>
              <a:t>600</a:t>
            </a:r>
            <a:endParaRPr kumimoji="0" lang="en-US" sz="1600" b="1" i="0" u="none" strike="noStrike" kern="1200" cap="none" spc="0" normalizeH="0" baseline="0" noProof="0" dirty="0">
              <a:ln>
                <a:noFill/>
              </a:ln>
              <a:solidFill>
                <a:srgbClr val="FFB511"/>
              </a:solidFill>
              <a:effectLst>
                <a:outerShdw blurRad="38100" dist="38100" dir="2700000" algn="tl">
                  <a:srgbClr val="000000">
                    <a:alpha val="43137"/>
                  </a:srgbClr>
                </a:outerShdw>
              </a:effectLst>
              <a:uLnTx/>
              <a:uFillTx/>
              <a:latin typeface="Arial"/>
              <a:ea typeface="+mn-ea"/>
              <a:cs typeface="Arial"/>
            </a:endParaRPr>
          </a:p>
        </p:txBody>
      </p:sp>
      <p:sp>
        <p:nvSpPr>
          <p:cNvPr id="217" name="TextBox 216"/>
          <p:cNvSpPr txBox="1"/>
          <p:nvPr/>
        </p:nvSpPr>
        <p:spPr>
          <a:xfrm>
            <a:off x="6324600" y="3606225"/>
            <a:ext cx="1371601"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graduate programs</a:t>
            </a:r>
          </a:p>
        </p:txBody>
      </p:sp>
    </p:spTree>
    <p:extLst>
      <p:ext uri="{BB962C8B-B14F-4D97-AF65-F5344CB8AC3E}">
        <p14:creationId xmlns:p14="http://schemas.microsoft.com/office/powerpoint/2010/main" val="2299705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149" y="2326906"/>
            <a:ext cx="7190072" cy="1102093"/>
          </a:xfrm>
        </p:spPr>
        <p:txBody>
          <a:bodyPr/>
          <a:lstStyle/>
          <a:p>
            <a:r>
              <a:rPr lang="en-US" sz="2800" dirty="0"/>
              <a:t>Q: When the data revolution can help you transform itself on the inside, how do </a:t>
            </a:r>
            <a:r>
              <a:rPr lang="en-US" sz="2800" u="sng" dirty="0"/>
              <a:t>your organization</a:t>
            </a:r>
            <a:r>
              <a:rPr lang="en-US" sz="2800" dirty="0"/>
              <a:t> scale it to go from good-to-great?</a:t>
            </a:r>
          </a:p>
        </p:txBody>
      </p:sp>
    </p:spTree>
    <p:extLst>
      <p:ext uri="{BB962C8B-B14F-4D97-AF65-F5344CB8AC3E}">
        <p14:creationId xmlns:p14="http://schemas.microsoft.com/office/powerpoint/2010/main" val="1405047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rot="16200000">
            <a:off x="-1442327" y="4109336"/>
            <a:ext cx="3810003" cy="468145"/>
            <a:chOff x="1876722" y="584207"/>
            <a:chExt cx="2342554" cy="2342554"/>
          </a:xfrm>
        </p:grpSpPr>
        <p:sp>
          <p:nvSpPr>
            <p:cNvPr id="15" name="Oval 14"/>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Ecosystem</a:t>
              </a:r>
            </a:p>
          </p:txBody>
        </p:sp>
        <p:sp>
          <p:nvSpPr>
            <p:cNvPr id="16"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p:cNvSpPr>
            <a:spLocks noGrp="1"/>
          </p:cNvSpPr>
          <p:nvPr>
            <p:ph type="title"/>
          </p:nvPr>
        </p:nvSpPr>
        <p:spPr>
          <a:xfrm>
            <a:off x="297160" y="76200"/>
            <a:ext cx="8542040" cy="1143000"/>
          </a:xfrm>
        </p:spPr>
        <p:txBody>
          <a:bodyPr>
            <a:noAutofit/>
          </a:bodyPr>
          <a:lstStyle/>
          <a:p>
            <a:pPr algn="l"/>
            <a:r>
              <a:rPr lang="en-US" sz="3200" b="0" i="1" dirty="0">
                <a:solidFill>
                  <a:srgbClr val="0070C0"/>
                </a:solidFill>
                <a:latin typeface="Arial" panose="020B0604020202020204" pitchFamily="34" charset="0"/>
                <a:cs typeface="Arial" panose="020B0604020202020204" pitchFamily="34" charset="0"/>
              </a:rPr>
              <a:t>Leverage data to build a corpus of knowledge extended to enable the ecosystem</a:t>
            </a:r>
          </a:p>
        </p:txBody>
      </p:sp>
      <p:sp>
        <p:nvSpPr>
          <p:cNvPr id="5" name="Slide Number Placeholder 4"/>
          <p:cNvSpPr>
            <a:spLocks noGrp="1"/>
          </p:cNvSpPr>
          <p:nvPr>
            <p:ph type="sldNum" sz="quarter" idx="12"/>
          </p:nvPr>
        </p:nvSpPr>
        <p:spPr>
          <a:xfrm>
            <a:off x="320675" y="6291263"/>
            <a:ext cx="238125" cy="365125"/>
          </a:xfrm>
          <a:prstGeom prst="rect">
            <a:avLst/>
          </a:prstGeom>
          <a:ln>
            <a:noFill/>
          </a:ln>
        </p:spPr>
        <p:txBody>
          <a:bodyPr lIns="0" tIns="0" rIns="0" bIns="0" anchor="ctr" anchorCtr="0"/>
          <a:lstStyle>
            <a:defPPr>
              <a:defRPr lang="en-US"/>
            </a:defPPr>
            <a:lvl1pPr algn="l" defTabSz="457151" rtl="0" eaLnBrk="1" fontAlgn="auto" hangingPunct="1">
              <a:spcBef>
                <a:spcPts val="0"/>
              </a:spcBef>
              <a:spcAft>
                <a:spcPts val="0"/>
              </a:spcAft>
              <a:defRPr sz="1000" kern="1200" smtClean="0">
                <a:solidFill>
                  <a:srgbClr val="101D3A"/>
                </a:solidFill>
                <a:latin typeface="+mn-lt"/>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lang="en-US" smtClean="0">
                <a:solidFill>
                  <a:prstClr val="black">
                    <a:tint val="75000"/>
                  </a:prstClr>
                </a:solidFill>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0"/>
              <a:cs typeface="+mn-cs"/>
            </a:endParaRPr>
          </a:p>
        </p:txBody>
      </p:sp>
      <p:graphicFrame>
        <p:nvGraphicFramePr>
          <p:cNvPr id="6" name="Diagram 5"/>
          <p:cNvGraphicFramePr/>
          <p:nvPr/>
        </p:nvGraphicFramePr>
        <p:xfrm>
          <a:off x="1371600" y="1584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88962" y="4803777"/>
            <a:ext cx="990600" cy="918865"/>
          </a:xfrm>
          <a:prstGeom prst="rect">
            <a:avLst/>
          </a:prstGeom>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l="3549" r="4578"/>
          <a:stretch/>
        </p:blipFill>
        <p:spPr>
          <a:xfrm>
            <a:off x="3002549" y="4851114"/>
            <a:ext cx="1057345" cy="918865"/>
          </a:xfrm>
          <a:prstGeom prst="rect">
            <a:avLst/>
          </a:prstGeom>
        </p:spPr>
      </p:pic>
      <p:pic>
        <p:nvPicPr>
          <p:cNvPr id="9"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38529" y="4795868"/>
            <a:ext cx="981800" cy="91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581522" y="5867402"/>
            <a:ext cx="5961915" cy="573364"/>
            <a:chOff x="1876722" y="584207"/>
            <a:chExt cx="2342554" cy="2342554"/>
          </a:xfrm>
        </p:grpSpPr>
        <p:sp>
          <p:nvSpPr>
            <p:cNvPr id="12" name="Oval 11"/>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Corpus of Knowledge</a:t>
              </a:r>
            </a:p>
          </p:txBody>
        </p:sp>
      </p:grpSp>
      <p:grpSp>
        <p:nvGrpSpPr>
          <p:cNvPr id="20" name="Group 19"/>
          <p:cNvGrpSpPr/>
          <p:nvPr/>
        </p:nvGrpSpPr>
        <p:grpSpPr>
          <a:xfrm>
            <a:off x="581522" y="2235731"/>
            <a:ext cx="5961915" cy="507475"/>
            <a:chOff x="1876722" y="584207"/>
            <a:chExt cx="2342554" cy="2342554"/>
          </a:xfrm>
        </p:grpSpPr>
        <p:sp>
          <p:nvSpPr>
            <p:cNvPr id="21" name="Oval 20"/>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2"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Corpus of Knowledge</a:t>
              </a:r>
            </a:p>
          </p:txBody>
        </p:sp>
      </p:grpSp>
      <p:grpSp>
        <p:nvGrpSpPr>
          <p:cNvPr id="23" name="Group 22"/>
          <p:cNvGrpSpPr/>
          <p:nvPr/>
        </p:nvGrpSpPr>
        <p:grpSpPr>
          <a:xfrm rot="16200000">
            <a:off x="4755825" y="4109336"/>
            <a:ext cx="3810003" cy="468145"/>
            <a:chOff x="1876722" y="584207"/>
            <a:chExt cx="2342554" cy="2342554"/>
          </a:xfrm>
        </p:grpSpPr>
        <p:sp>
          <p:nvSpPr>
            <p:cNvPr id="24" name="Oval 23"/>
            <p:cNvSpPr/>
            <p:nvPr/>
          </p:nvSpPr>
          <p:spPr>
            <a:xfrm>
              <a:off x="1876722" y="584207"/>
              <a:ext cx="2342554" cy="2342554"/>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Ecosystem</a:t>
              </a:r>
            </a:p>
          </p:txBody>
        </p:sp>
        <p:sp>
          <p:nvSpPr>
            <p:cNvPr id="25" name="Oval 4"/>
            <p:cNvSpPr/>
            <p:nvPr/>
          </p:nvSpPr>
          <p:spPr>
            <a:xfrm>
              <a:off x="2219781" y="927266"/>
              <a:ext cx="1656436" cy="16564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28919" tIns="24130" rIns="128919" bIns="24130"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6" name="Group 25"/>
          <p:cNvGrpSpPr/>
          <p:nvPr/>
        </p:nvGrpSpPr>
        <p:grpSpPr>
          <a:xfrm>
            <a:off x="761997" y="2819400"/>
            <a:ext cx="1828800" cy="1828800"/>
            <a:chOff x="697" y="381512"/>
            <a:chExt cx="2334900" cy="2445078"/>
          </a:xfrm>
          <a:solidFill>
            <a:schemeClr val="bg1">
              <a:lumMod val="85000"/>
            </a:schemeClr>
          </a:solidFill>
        </p:grpSpPr>
        <p:sp>
          <p:nvSpPr>
            <p:cNvPr id="36" name="Oval 35"/>
            <p:cNvSpPr/>
            <p:nvPr/>
          </p:nvSpPr>
          <p:spPr>
            <a:xfrm>
              <a:off x="697" y="381512"/>
              <a:ext cx="2334900" cy="2445078"/>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7" name="Oval 4"/>
            <p:cNvSpPr/>
            <p:nvPr/>
          </p:nvSpPr>
          <p:spPr>
            <a:xfrm>
              <a:off x="342635" y="739585"/>
              <a:ext cx="1651024" cy="172893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Improve Patient Outcomes</a:t>
              </a:r>
            </a:p>
          </p:txBody>
        </p:sp>
      </p:grpSp>
      <p:grpSp>
        <p:nvGrpSpPr>
          <p:cNvPr id="27" name="Group 26"/>
          <p:cNvGrpSpPr/>
          <p:nvPr/>
        </p:nvGrpSpPr>
        <p:grpSpPr>
          <a:xfrm>
            <a:off x="2666997" y="2819400"/>
            <a:ext cx="1828800" cy="1828800"/>
            <a:chOff x="1610507" y="436601"/>
            <a:chExt cx="2185930" cy="2334900"/>
          </a:xfrm>
          <a:solidFill>
            <a:schemeClr val="bg1">
              <a:lumMod val="85000"/>
            </a:schemeClr>
          </a:solidFill>
        </p:grpSpPr>
        <p:sp>
          <p:nvSpPr>
            <p:cNvPr id="34" name="Oval 33"/>
            <p:cNvSpPr/>
            <p:nvPr/>
          </p:nvSpPr>
          <p:spPr>
            <a:xfrm>
              <a:off x="1610507" y="436601"/>
              <a:ext cx="2185930" cy="2334900"/>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5" name="Oval 6"/>
            <p:cNvSpPr/>
            <p:nvPr/>
          </p:nvSpPr>
          <p:spPr>
            <a:xfrm>
              <a:off x="1930629" y="778539"/>
              <a:ext cx="1545686" cy="165102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Manage Populations Better</a:t>
              </a:r>
            </a:p>
          </p:txBody>
        </p:sp>
      </p:grpSp>
      <p:grpSp>
        <p:nvGrpSpPr>
          <p:cNvPr id="28" name="Group 27"/>
          <p:cNvGrpSpPr/>
          <p:nvPr/>
        </p:nvGrpSpPr>
        <p:grpSpPr>
          <a:xfrm>
            <a:off x="4571997" y="2819400"/>
            <a:ext cx="1828800" cy="1828800"/>
            <a:chOff x="3193424" y="537243"/>
            <a:chExt cx="1920257" cy="2133615"/>
          </a:xfrm>
          <a:solidFill>
            <a:schemeClr val="bg1">
              <a:lumMod val="85000"/>
            </a:schemeClr>
          </a:solidFill>
        </p:grpSpPr>
        <p:sp>
          <p:nvSpPr>
            <p:cNvPr id="32" name="Oval 31"/>
            <p:cNvSpPr/>
            <p:nvPr/>
          </p:nvSpPr>
          <p:spPr>
            <a:xfrm>
              <a:off x="3193424" y="537243"/>
              <a:ext cx="1920257" cy="2133615"/>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3" name="Oval 8"/>
            <p:cNvSpPr/>
            <p:nvPr/>
          </p:nvSpPr>
          <p:spPr>
            <a:xfrm>
              <a:off x="3474639" y="849704"/>
              <a:ext cx="1357827" cy="1508693"/>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Create Better Real World Evidence &amp; Real-time Feedback</a:t>
              </a:r>
            </a:p>
          </p:txBody>
        </p:sp>
      </p:grpSp>
      <p:grpSp>
        <p:nvGrpSpPr>
          <p:cNvPr id="29" name="Group 28"/>
          <p:cNvGrpSpPr/>
          <p:nvPr/>
        </p:nvGrpSpPr>
        <p:grpSpPr>
          <a:xfrm>
            <a:off x="7086599" y="3231991"/>
            <a:ext cx="1828800" cy="1828800"/>
            <a:chOff x="4266514" y="1071871"/>
            <a:chExt cx="1828787" cy="1920257"/>
          </a:xfrm>
        </p:grpSpPr>
        <p:sp>
          <p:nvSpPr>
            <p:cNvPr id="30" name="Oval 29"/>
            <p:cNvSpPr/>
            <p:nvPr/>
          </p:nvSpPr>
          <p:spPr>
            <a:xfrm>
              <a:off x="4266514" y="1071871"/>
              <a:ext cx="1828787" cy="1920257"/>
            </a:xfrm>
            <a:prstGeom prst="ellipse">
              <a:avLst/>
            </a:prstGeom>
            <a:solidFill>
              <a:schemeClr val="accent5">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1" name="Oval 10"/>
            <p:cNvSpPr/>
            <p:nvPr/>
          </p:nvSpPr>
          <p:spPr>
            <a:xfrm>
              <a:off x="4495115" y="1353086"/>
              <a:ext cx="1332366" cy="13578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99521" tIns="17780" rIns="199521" bIns="1778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Transform Service Approaches through Data and Technology</a:t>
              </a:r>
            </a:p>
          </p:txBody>
        </p:sp>
      </p:grpSp>
      <p:sp>
        <p:nvSpPr>
          <p:cNvPr id="38" name="Rectangle 85"/>
          <p:cNvSpPr>
            <a:spLocks noChangeArrowheads="1"/>
          </p:cNvSpPr>
          <p:nvPr/>
        </p:nvSpPr>
        <p:spPr bwMode="auto">
          <a:xfrm>
            <a:off x="703262" y="2070556"/>
            <a:ext cx="82073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Phenotypic</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39" name="Rectangle 642"/>
          <p:cNvSpPr>
            <a:spLocks noChangeArrowheads="1"/>
          </p:cNvSpPr>
          <p:nvPr/>
        </p:nvSpPr>
        <p:spPr bwMode="auto">
          <a:xfrm>
            <a:off x="1830124" y="1931312"/>
            <a:ext cx="684483"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Financial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0" name="Rectangle 644"/>
          <p:cNvSpPr>
            <a:spLocks noChangeArrowheads="1"/>
          </p:cNvSpPr>
          <p:nvPr/>
        </p:nvSpPr>
        <p:spPr bwMode="auto">
          <a:xfrm>
            <a:off x="2590800" y="1613356"/>
            <a:ext cx="479298"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Claims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3" name="Rectangle 85"/>
          <p:cNvSpPr>
            <a:spLocks noChangeArrowheads="1"/>
          </p:cNvSpPr>
          <p:nvPr/>
        </p:nvSpPr>
        <p:spPr bwMode="auto">
          <a:xfrm>
            <a:off x="3200407" y="1918156"/>
            <a:ext cx="51789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Images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4" name="Rectangle 642"/>
          <p:cNvSpPr>
            <a:spLocks noChangeArrowheads="1"/>
          </p:cNvSpPr>
          <p:nvPr/>
        </p:nvSpPr>
        <p:spPr bwMode="auto">
          <a:xfrm>
            <a:off x="4248157" y="1918156"/>
            <a:ext cx="646011"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Bio-bank</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5" name="Rectangle 644"/>
          <p:cNvSpPr>
            <a:spLocks noChangeArrowheads="1"/>
          </p:cNvSpPr>
          <p:nvPr/>
        </p:nvSpPr>
        <p:spPr bwMode="auto">
          <a:xfrm>
            <a:off x="4876807" y="1626512"/>
            <a:ext cx="72295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Genomics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6" name="Rectangle 85"/>
          <p:cNvSpPr>
            <a:spLocks noChangeArrowheads="1"/>
          </p:cNvSpPr>
          <p:nvPr/>
        </p:nvSpPr>
        <p:spPr bwMode="auto">
          <a:xfrm>
            <a:off x="5997709" y="1918156"/>
            <a:ext cx="132561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Care Coordination</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7" name="Rectangle 642"/>
          <p:cNvSpPr>
            <a:spLocks noChangeArrowheads="1"/>
          </p:cNvSpPr>
          <p:nvPr/>
        </p:nvSpPr>
        <p:spPr bwMode="auto">
          <a:xfrm>
            <a:off x="5933594" y="1524000"/>
            <a:ext cx="772006"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Wearables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8" name="Rectangle 644"/>
          <p:cNvSpPr>
            <a:spLocks noChangeArrowheads="1"/>
          </p:cNvSpPr>
          <p:nvPr/>
        </p:nvSpPr>
        <p:spPr bwMode="auto">
          <a:xfrm>
            <a:off x="7619997" y="2070556"/>
            <a:ext cx="821700"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Public Data</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49" name="Rectangle 85"/>
          <p:cNvSpPr>
            <a:spLocks noChangeArrowheads="1"/>
          </p:cNvSpPr>
          <p:nvPr/>
        </p:nvSpPr>
        <p:spPr bwMode="auto">
          <a:xfrm>
            <a:off x="1749630" y="1537156"/>
            <a:ext cx="307777"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 </a:t>
            </a:r>
            <a:r>
              <a:rPr kumimoji="0" lang="en-US" altLang="en-US" sz="1400" b="0" i="0" u="none" strike="noStrike" kern="1200" cap="none" spc="0" normalizeH="0" baseline="0" noProof="0" dirty="0" err="1">
                <a:ln>
                  <a:noFill/>
                </a:ln>
                <a:solidFill>
                  <a:srgbClr val="000000"/>
                </a:solidFill>
                <a:effectLst/>
                <a:uLnTx/>
                <a:uFillTx/>
                <a:latin typeface="Calibri" pitchFamily="34" charset="0"/>
                <a:ea typeface="ＭＳ Ｐゴシック" charset="0"/>
                <a:cs typeface="Arial" pitchFamily="34" charset="0"/>
              </a:rPr>
              <a:t>IoT</a:t>
            </a: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0" name="Rectangle 642"/>
          <p:cNvSpPr>
            <a:spLocks noChangeArrowheads="1"/>
          </p:cNvSpPr>
          <p:nvPr/>
        </p:nvSpPr>
        <p:spPr bwMode="auto">
          <a:xfrm>
            <a:off x="3531222" y="1537156"/>
            <a:ext cx="888385"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Microbiome</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2" name="Rectangle 642"/>
          <p:cNvSpPr>
            <a:spLocks noChangeArrowheads="1"/>
          </p:cNvSpPr>
          <p:nvPr/>
        </p:nvSpPr>
        <p:spPr bwMode="auto">
          <a:xfrm>
            <a:off x="7181531" y="1447808"/>
            <a:ext cx="1258080" cy="430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Unstructured Clinical Notes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
        <p:nvSpPr>
          <p:cNvPr id="53" name="Rectangle 642"/>
          <p:cNvSpPr>
            <a:spLocks noChangeArrowheads="1"/>
          </p:cNvSpPr>
          <p:nvPr/>
        </p:nvSpPr>
        <p:spPr bwMode="auto">
          <a:xfrm>
            <a:off x="975658" y="1689556"/>
            <a:ext cx="395942"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itchFamily="34" charset="0"/>
                <a:ea typeface="ＭＳ Ｐゴシック" charset="0"/>
                <a:cs typeface="Arial" pitchFamily="34" charset="0"/>
              </a:rPr>
              <a:t>Faxes</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723282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D9E72F7-0715-415B-9E0E-D5B357478DC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78399" y="914400"/>
            <a:ext cx="667020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1BF21E53-BFCE-4894-93F8-B0F6FFC41893}"/>
              </a:ext>
            </a:extLst>
          </p:cNvPr>
          <p:cNvSpPr txBox="1">
            <a:spLocks/>
          </p:cNvSpPr>
          <p:nvPr/>
        </p:nvSpPr>
        <p:spPr>
          <a:xfrm>
            <a:off x="457200" y="152400"/>
            <a:ext cx="8229600"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200" i="1" dirty="0">
                <a:solidFill>
                  <a:srgbClr val="0070C0"/>
                </a:solidFill>
              </a:rPr>
              <a:t>Data Currency – Driving The Ecosystem </a:t>
            </a:r>
          </a:p>
        </p:txBody>
      </p:sp>
    </p:spTree>
    <p:extLst>
      <p:ext uri="{BB962C8B-B14F-4D97-AF65-F5344CB8AC3E}">
        <p14:creationId xmlns:p14="http://schemas.microsoft.com/office/powerpoint/2010/main" val="3746920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Title 1">
            <a:extLst>
              <a:ext uri="{FF2B5EF4-FFF2-40B4-BE49-F238E27FC236}">
                <a16:creationId xmlns:a16="http://schemas.microsoft.com/office/drawing/2014/main" id="{23E0009E-3BC8-425B-B96D-FCA3892EFE85}"/>
              </a:ext>
            </a:extLst>
          </p:cNvPr>
          <p:cNvSpPr txBox="1">
            <a:spLocks/>
          </p:cNvSpPr>
          <p:nvPr/>
        </p:nvSpPr>
        <p:spPr bwMode="auto">
          <a:xfrm>
            <a:off x="309048" y="787303"/>
            <a:ext cx="82296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91430" bIns="0" numCol="1" anchor="b" anchorCtr="0" compatLnSpc="1">
            <a:prstTxWarp prst="textNoShape">
              <a:avLst/>
            </a:prstTxWarp>
            <a:noAutofit/>
          </a:bodyPr>
          <a:lstStyle>
            <a:lvl1pPr algn="l" defTabSz="455613" rtl="0" fontAlgn="base">
              <a:lnSpc>
                <a:spcPts val="3000"/>
              </a:lnSpc>
              <a:spcBef>
                <a:spcPct val="0"/>
              </a:spcBef>
              <a:spcAft>
                <a:spcPct val="0"/>
              </a:spcAft>
              <a:defRPr sz="2800" b="1" kern="1200">
                <a:solidFill>
                  <a:srgbClr val="007DBA"/>
                </a:solidFill>
                <a:latin typeface="Arial"/>
                <a:ea typeface="+mj-ea"/>
                <a:cs typeface="+mj-cs"/>
              </a:defRPr>
            </a:lvl1pPr>
            <a:lvl2pPr algn="l" defTabSz="455613" rtl="0" fontAlgn="base">
              <a:lnSpc>
                <a:spcPts val="3000"/>
              </a:lnSpc>
              <a:spcBef>
                <a:spcPct val="0"/>
              </a:spcBef>
              <a:spcAft>
                <a:spcPct val="0"/>
              </a:spcAft>
              <a:defRPr sz="2800">
                <a:solidFill>
                  <a:srgbClr val="007DBA"/>
                </a:solidFill>
                <a:latin typeface="Arial" charset="0"/>
              </a:defRPr>
            </a:lvl2pPr>
            <a:lvl3pPr algn="l" defTabSz="455613" rtl="0" fontAlgn="base">
              <a:lnSpc>
                <a:spcPts val="3000"/>
              </a:lnSpc>
              <a:spcBef>
                <a:spcPct val="0"/>
              </a:spcBef>
              <a:spcAft>
                <a:spcPct val="0"/>
              </a:spcAft>
              <a:defRPr sz="2800">
                <a:solidFill>
                  <a:srgbClr val="007DBA"/>
                </a:solidFill>
                <a:latin typeface="Arial" charset="0"/>
              </a:defRPr>
            </a:lvl3pPr>
            <a:lvl4pPr algn="l" defTabSz="455613" rtl="0" fontAlgn="base">
              <a:lnSpc>
                <a:spcPts val="3000"/>
              </a:lnSpc>
              <a:spcBef>
                <a:spcPct val="0"/>
              </a:spcBef>
              <a:spcAft>
                <a:spcPct val="0"/>
              </a:spcAft>
              <a:defRPr sz="2800">
                <a:solidFill>
                  <a:srgbClr val="007DBA"/>
                </a:solidFill>
                <a:latin typeface="Arial" charset="0"/>
              </a:defRPr>
            </a:lvl4pPr>
            <a:lvl5pPr algn="l" defTabSz="455613" rtl="0" fontAlgn="base">
              <a:lnSpc>
                <a:spcPts val="3000"/>
              </a:lnSpc>
              <a:spcBef>
                <a:spcPct val="0"/>
              </a:spcBef>
              <a:spcAft>
                <a:spcPct val="0"/>
              </a:spcAft>
              <a:defRPr sz="2800">
                <a:solidFill>
                  <a:srgbClr val="007DBA"/>
                </a:solidFill>
                <a:latin typeface="Arial" charset="0"/>
              </a:defRPr>
            </a:lvl5pPr>
            <a:lvl6pPr marL="457200" algn="l" defTabSz="455613" rtl="0" fontAlgn="base">
              <a:lnSpc>
                <a:spcPts val="3000"/>
              </a:lnSpc>
              <a:spcBef>
                <a:spcPct val="0"/>
              </a:spcBef>
              <a:spcAft>
                <a:spcPct val="0"/>
              </a:spcAft>
              <a:defRPr sz="2800">
                <a:solidFill>
                  <a:srgbClr val="007DBA"/>
                </a:solidFill>
                <a:latin typeface="Arial" charset="0"/>
              </a:defRPr>
            </a:lvl6pPr>
            <a:lvl7pPr marL="914400" algn="l" defTabSz="455613" rtl="0" fontAlgn="base">
              <a:lnSpc>
                <a:spcPts val="3000"/>
              </a:lnSpc>
              <a:spcBef>
                <a:spcPct val="0"/>
              </a:spcBef>
              <a:spcAft>
                <a:spcPct val="0"/>
              </a:spcAft>
              <a:defRPr sz="2800">
                <a:solidFill>
                  <a:srgbClr val="007DBA"/>
                </a:solidFill>
                <a:latin typeface="Arial" charset="0"/>
              </a:defRPr>
            </a:lvl7pPr>
            <a:lvl8pPr marL="1371600" algn="l" defTabSz="455613" rtl="0" fontAlgn="base">
              <a:lnSpc>
                <a:spcPts val="3000"/>
              </a:lnSpc>
              <a:spcBef>
                <a:spcPct val="0"/>
              </a:spcBef>
              <a:spcAft>
                <a:spcPct val="0"/>
              </a:spcAft>
              <a:defRPr sz="2800">
                <a:solidFill>
                  <a:srgbClr val="007DBA"/>
                </a:solidFill>
                <a:latin typeface="Arial" charset="0"/>
              </a:defRPr>
            </a:lvl8pPr>
            <a:lvl9pPr marL="1828800" algn="l" defTabSz="455613" rtl="0" fontAlgn="base">
              <a:lnSpc>
                <a:spcPts val="3000"/>
              </a:lnSpc>
              <a:spcBef>
                <a:spcPct val="0"/>
              </a:spcBef>
              <a:spcAft>
                <a:spcPct val="0"/>
              </a:spcAft>
              <a:defRPr sz="2800">
                <a:solidFill>
                  <a:srgbClr val="007DBA"/>
                </a:solidFill>
                <a:latin typeface="Arial" charset="0"/>
              </a:defRPr>
            </a:lvl9pPr>
          </a:lstStyle>
          <a:p>
            <a:pPr marL="0" marR="0" lvl="0" indent="0" algn="l" defTabSz="455613" rtl="0" eaLnBrk="1" fontAlgn="base" latinLnBrk="0" hangingPunct="1">
              <a:lnSpc>
                <a:spcPts val="3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0070C0"/>
                </a:solidFill>
                <a:effectLst/>
                <a:uLnTx/>
                <a:uFillTx/>
                <a:latin typeface="Arial"/>
                <a:ea typeface="+mj-ea"/>
                <a:cs typeface="+mj-cs"/>
              </a:rPr>
              <a:t>Detecting Pneumothorax </a:t>
            </a:r>
            <a:br>
              <a:rPr kumimoji="0" lang="en-US" sz="3200" b="0" i="1" u="none" strike="noStrike" kern="1200" cap="none" spc="0" normalizeH="0" baseline="0" noProof="0" dirty="0">
                <a:ln>
                  <a:noFill/>
                </a:ln>
                <a:solidFill>
                  <a:srgbClr val="0070C0"/>
                </a:solidFill>
                <a:effectLst/>
                <a:uLnTx/>
                <a:uFillTx/>
                <a:latin typeface="Arial"/>
                <a:ea typeface="+mj-ea"/>
                <a:cs typeface="+mj-cs"/>
              </a:rPr>
            </a:br>
            <a:r>
              <a:rPr kumimoji="0" lang="en-US" sz="2400" b="0" i="0" u="none" strike="noStrike" kern="1200" cap="none" spc="0" normalizeH="0" baseline="0" noProof="0" dirty="0">
                <a:ln>
                  <a:noFill/>
                </a:ln>
                <a:solidFill>
                  <a:srgbClr val="464749">
                    <a:lumMod val="50000"/>
                  </a:srgbClr>
                </a:solidFill>
                <a:effectLst/>
                <a:uLnTx/>
                <a:uFillTx/>
                <a:latin typeface="Arial"/>
                <a:ea typeface="+mj-ea"/>
                <a:cs typeface="+mj-cs"/>
              </a:rPr>
              <a:t>Clinical Decision Support (CDS) to Expedite Workflow &amp; Improve Outcomes</a:t>
            </a:r>
          </a:p>
        </p:txBody>
      </p:sp>
      <p:sp>
        <p:nvSpPr>
          <p:cNvPr id="637" name="Slide Number Placeholder 3">
            <a:extLst>
              <a:ext uri="{FF2B5EF4-FFF2-40B4-BE49-F238E27FC236}">
                <a16:creationId xmlns:a16="http://schemas.microsoft.com/office/drawing/2014/main" id="{4233A05C-4407-4723-83C9-1FFE1A831F3F}"/>
              </a:ext>
            </a:extLst>
          </p:cNvPr>
          <p:cNvSpPr txBox="1">
            <a:spLocks/>
          </p:cNvSpPr>
          <p:nvPr/>
        </p:nvSpPr>
        <p:spPr>
          <a:xfrm>
            <a:off x="320675" y="6291263"/>
            <a:ext cx="238125" cy="365125"/>
          </a:xfrm>
          <a:prstGeom prst="rect">
            <a:avLst/>
          </a:prstGeom>
          <a:ln>
            <a:noFill/>
          </a:ln>
        </p:spPr>
        <p:txBody>
          <a:bodyPr lIns="0" tIns="0" rIns="0" bIns="0" anchor="ctr" anchorCtr="0"/>
          <a:lstStyle>
            <a:defPPr>
              <a:defRPr lang="en-US"/>
            </a:defPPr>
            <a:lvl1pPr algn="l" defTabSz="457151" rtl="0" eaLnBrk="1" fontAlgn="auto" hangingPunct="1">
              <a:spcBef>
                <a:spcPts val="0"/>
              </a:spcBef>
              <a:spcAft>
                <a:spcPts val="0"/>
              </a:spcAft>
              <a:defRPr sz="1000" kern="1200" smtClean="0">
                <a:solidFill>
                  <a:srgbClr val="101D3A"/>
                </a:solidFill>
                <a:latin typeface="+mn-lt"/>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A60A826-9B03-F847-9FCE-59D121E28653}" type="slidenum">
              <a:rPr kumimoji="0" lang="en-US" sz="1800" b="0" i="0" u="none" strike="noStrike" kern="1200" cap="none" spc="0" normalizeH="0" baseline="0" noProof="0" smtClean="0">
                <a:ln>
                  <a:noFill/>
                </a:ln>
                <a:solidFill>
                  <a:srgbClr val="FFFFFF"/>
                </a:solidFill>
                <a:effectLst/>
                <a:uLnTx/>
                <a:uFillTx/>
                <a:latin typeface="Arial"/>
                <a:ea typeface="ＭＳ Ｐゴシック" pitchFamily="4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srgbClr val="FFFFFF"/>
              </a:solidFill>
              <a:effectLst/>
              <a:uLnTx/>
              <a:uFillTx/>
              <a:latin typeface="Arial"/>
              <a:ea typeface="ＭＳ Ｐゴシック" pitchFamily="40" charset="-128"/>
              <a:cs typeface="+mn-cs"/>
            </a:endParaRPr>
          </a:p>
        </p:txBody>
      </p:sp>
      <p:grpSp>
        <p:nvGrpSpPr>
          <p:cNvPr id="638" name="Group 637">
            <a:extLst>
              <a:ext uri="{FF2B5EF4-FFF2-40B4-BE49-F238E27FC236}">
                <a16:creationId xmlns:a16="http://schemas.microsoft.com/office/drawing/2014/main" id="{CE22C528-F25D-4567-A929-5764180FC451}"/>
              </a:ext>
            </a:extLst>
          </p:cNvPr>
          <p:cNvGrpSpPr/>
          <p:nvPr/>
        </p:nvGrpSpPr>
        <p:grpSpPr>
          <a:xfrm>
            <a:off x="990536" y="1878528"/>
            <a:ext cx="7917908" cy="2857396"/>
            <a:chOff x="0" y="446712"/>
            <a:chExt cx="12137503" cy="6039148"/>
          </a:xfrm>
        </p:grpSpPr>
        <p:grpSp>
          <p:nvGrpSpPr>
            <p:cNvPr id="639" name="Group 638">
              <a:extLst>
                <a:ext uri="{FF2B5EF4-FFF2-40B4-BE49-F238E27FC236}">
                  <a16:creationId xmlns:a16="http://schemas.microsoft.com/office/drawing/2014/main" id="{9AB26459-1C7F-4D6C-A2D1-1CE5E44DBC4F}"/>
                </a:ext>
              </a:extLst>
            </p:cNvPr>
            <p:cNvGrpSpPr/>
            <p:nvPr/>
          </p:nvGrpSpPr>
          <p:grpSpPr>
            <a:xfrm>
              <a:off x="8205718" y="461564"/>
              <a:ext cx="3931785" cy="2931235"/>
              <a:chOff x="183015" y="67146"/>
              <a:chExt cx="11837560" cy="6737689"/>
            </a:xfrm>
          </p:grpSpPr>
          <p:pic>
            <p:nvPicPr>
              <p:cNvPr id="895" name="Picture 894">
                <a:extLst>
                  <a:ext uri="{FF2B5EF4-FFF2-40B4-BE49-F238E27FC236}">
                    <a16:creationId xmlns:a16="http://schemas.microsoft.com/office/drawing/2014/main" id="{C6F06D1A-3141-4C39-B020-9BEE5D0A6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896" name="Picture 895">
                <a:extLst>
                  <a:ext uri="{FF2B5EF4-FFF2-40B4-BE49-F238E27FC236}">
                    <a16:creationId xmlns:a16="http://schemas.microsoft.com/office/drawing/2014/main" id="{E5C7D02D-A448-404D-8AD8-0582C47E03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897" name="Picture 896">
                <a:extLst>
                  <a:ext uri="{FF2B5EF4-FFF2-40B4-BE49-F238E27FC236}">
                    <a16:creationId xmlns:a16="http://schemas.microsoft.com/office/drawing/2014/main" id="{3203BB1B-701A-4024-AFB8-F51B01774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898" name="Picture 897">
                <a:extLst>
                  <a:ext uri="{FF2B5EF4-FFF2-40B4-BE49-F238E27FC236}">
                    <a16:creationId xmlns:a16="http://schemas.microsoft.com/office/drawing/2014/main" id="{FC676ED4-FBEE-472C-B55B-14E37828F0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899" name="Picture 898">
                <a:extLst>
                  <a:ext uri="{FF2B5EF4-FFF2-40B4-BE49-F238E27FC236}">
                    <a16:creationId xmlns:a16="http://schemas.microsoft.com/office/drawing/2014/main" id="{7EEACB95-53C6-46A6-813B-A56FE84C0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900" name="Picture 899">
                <a:extLst>
                  <a:ext uri="{FF2B5EF4-FFF2-40B4-BE49-F238E27FC236}">
                    <a16:creationId xmlns:a16="http://schemas.microsoft.com/office/drawing/2014/main" id="{F467F907-6616-453A-A72D-999A178CAE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901" name="Picture 900">
                <a:extLst>
                  <a:ext uri="{FF2B5EF4-FFF2-40B4-BE49-F238E27FC236}">
                    <a16:creationId xmlns:a16="http://schemas.microsoft.com/office/drawing/2014/main" id="{318B9484-2EF2-4DB4-89F5-5D91E4E19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902" name="Picture 901">
                <a:extLst>
                  <a:ext uri="{FF2B5EF4-FFF2-40B4-BE49-F238E27FC236}">
                    <a16:creationId xmlns:a16="http://schemas.microsoft.com/office/drawing/2014/main" id="{3D28A8C4-9B38-4026-A27F-9B72824EF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903" name="Picture 902">
                <a:extLst>
                  <a:ext uri="{FF2B5EF4-FFF2-40B4-BE49-F238E27FC236}">
                    <a16:creationId xmlns:a16="http://schemas.microsoft.com/office/drawing/2014/main" id="{1ED1B589-643E-4533-B069-0F46C8269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904" name="Picture 903">
                <a:extLst>
                  <a:ext uri="{FF2B5EF4-FFF2-40B4-BE49-F238E27FC236}">
                    <a16:creationId xmlns:a16="http://schemas.microsoft.com/office/drawing/2014/main" id="{824C0448-21A6-4465-895A-F45E7A75A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905" name="Picture 904">
                <a:extLst>
                  <a:ext uri="{FF2B5EF4-FFF2-40B4-BE49-F238E27FC236}">
                    <a16:creationId xmlns:a16="http://schemas.microsoft.com/office/drawing/2014/main" id="{E3F039D1-B6B5-4651-9584-5657F5BA34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906" name="Picture 905">
                <a:extLst>
                  <a:ext uri="{FF2B5EF4-FFF2-40B4-BE49-F238E27FC236}">
                    <a16:creationId xmlns:a16="http://schemas.microsoft.com/office/drawing/2014/main" id="{AE5E8E9A-4FDF-4353-B4F9-2BB983CED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907" name="Picture 906">
                <a:extLst>
                  <a:ext uri="{FF2B5EF4-FFF2-40B4-BE49-F238E27FC236}">
                    <a16:creationId xmlns:a16="http://schemas.microsoft.com/office/drawing/2014/main" id="{15CF1D88-9BF5-42C1-8540-01ACE7385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908" name="Picture 907">
                <a:extLst>
                  <a:ext uri="{FF2B5EF4-FFF2-40B4-BE49-F238E27FC236}">
                    <a16:creationId xmlns:a16="http://schemas.microsoft.com/office/drawing/2014/main" id="{DDAF9CE6-2D0D-413E-ACE4-83FC87ABC1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909" name="Picture 908">
                <a:extLst>
                  <a:ext uri="{FF2B5EF4-FFF2-40B4-BE49-F238E27FC236}">
                    <a16:creationId xmlns:a16="http://schemas.microsoft.com/office/drawing/2014/main" id="{A3137D75-8C5C-45BC-8C99-33E813ADF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910" name="Picture 909">
                <a:extLst>
                  <a:ext uri="{FF2B5EF4-FFF2-40B4-BE49-F238E27FC236}">
                    <a16:creationId xmlns:a16="http://schemas.microsoft.com/office/drawing/2014/main" id="{22504A39-8843-4967-981B-71A473779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911" name="Picture 910">
                <a:extLst>
                  <a:ext uri="{FF2B5EF4-FFF2-40B4-BE49-F238E27FC236}">
                    <a16:creationId xmlns:a16="http://schemas.microsoft.com/office/drawing/2014/main" id="{49665287-4897-48B9-B5AE-E7AFD790E1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912" name="Picture 911">
                <a:extLst>
                  <a:ext uri="{FF2B5EF4-FFF2-40B4-BE49-F238E27FC236}">
                    <a16:creationId xmlns:a16="http://schemas.microsoft.com/office/drawing/2014/main" id="{FE9E1983-0FD9-4615-BCFF-9C160C472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913" name="Picture 912">
                <a:extLst>
                  <a:ext uri="{FF2B5EF4-FFF2-40B4-BE49-F238E27FC236}">
                    <a16:creationId xmlns:a16="http://schemas.microsoft.com/office/drawing/2014/main" id="{AD81FCAD-D1B2-495C-844B-B66173F2E1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914" name="Picture 913">
                <a:extLst>
                  <a:ext uri="{FF2B5EF4-FFF2-40B4-BE49-F238E27FC236}">
                    <a16:creationId xmlns:a16="http://schemas.microsoft.com/office/drawing/2014/main" id="{4048DC48-4FA8-451A-A4C8-B92F4BE23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915" name="Picture 914">
                <a:extLst>
                  <a:ext uri="{FF2B5EF4-FFF2-40B4-BE49-F238E27FC236}">
                    <a16:creationId xmlns:a16="http://schemas.microsoft.com/office/drawing/2014/main" id="{8EC5A275-A98B-450C-B018-C6F0032AE1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916" name="Picture 915">
                <a:extLst>
                  <a:ext uri="{FF2B5EF4-FFF2-40B4-BE49-F238E27FC236}">
                    <a16:creationId xmlns:a16="http://schemas.microsoft.com/office/drawing/2014/main" id="{294D2674-9681-42F6-972D-2BF3F66A2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917" name="Picture 916">
                <a:extLst>
                  <a:ext uri="{FF2B5EF4-FFF2-40B4-BE49-F238E27FC236}">
                    <a16:creationId xmlns:a16="http://schemas.microsoft.com/office/drawing/2014/main" id="{E3F37000-8F5F-4131-A920-838D40A91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918" name="Picture 917">
                <a:extLst>
                  <a:ext uri="{FF2B5EF4-FFF2-40B4-BE49-F238E27FC236}">
                    <a16:creationId xmlns:a16="http://schemas.microsoft.com/office/drawing/2014/main" id="{AFE0E6C9-8343-4A16-874C-B2227D099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919" name="Picture 918">
                <a:extLst>
                  <a:ext uri="{FF2B5EF4-FFF2-40B4-BE49-F238E27FC236}">
                    <a16:creationId xmlns:a16="http://schemas.microsoft.com/office/drawing/2014/main" id="{E768B4C0-823B-491A-AFA1-1C6CFF5D7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920" name="Picture 919">
                <a:extLst>
                  <a:ext uri="{FF2B5EF4-FFF2-40B4-BE49-F238E27FC236}">
                    <a16:creationId xmlns:a16="http://schemas.microsoft.com/office/drawing/2014/main" id="{F1D01A65-3D1C-46AF-B5C4-A9D302895F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921" name="Picture 920">
                <a:extLst>
                  <a:ext uri="{FF2B5EF4-FFF2-40B4-BE49-F238E27FC236}">
                    <a16:creationId xmlns:a16="http://schemas.microsoft.com/office/drawing/2014/main" id="{A5521770-AAF5-42ED-820C-72F921F7C6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922" name="Picture 921">
                <a:extLst>
                  <a:ext uri="{FF2B5EF4-FFF2-40B4-BE49-F238E27FC236}">
                    <a16:creationId xmlns:a16="http://schemas.microsoft.com/office/drawing/2014/main" id="{379D860B-ADF4-4E4B-A47F-776899CF1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923" name="Picture 922">
                <a:extLst>
                  <a:ext uri="{FF2B5EF4-FFF2-40B4-BE49-F238E27FC236}">
                    <a16:creationId xmlns:a16="http://schemas.microsoft.com/office/drawing/2014/main" id="{8FB47012-20A3-46D4-91AB-29E084C75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924" name="Picture 923">
                <a:extLst>
                  <a:ext uri="{FF2B5EF4-FFF2-40B4-BE49-F238E27FC236}">
                    <a16:creationId xmlns:a16="http://schemas.microsoft.com/office/drawing/2014/main" id="{C393B12A-9D75-4F0C-92C1-FEFF1E0C1C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925" name="Picture 924">
                <a:extLst>
                  <a:ext uri="{FF2B5EF4-FFF2-40B4-BE49-F238E27FC236}">
                    <a16:creationId xmlns:a16="http://schemas.microsoft.com/office/drawing/2014/main" id="{A038FBDE-731D-4954-933C-776FD4AD3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926" name="Picture 925">
                <a:extLst>
                  <a:ext uri="{FF2B5EF4-FFF2-40B4-BE49-F238E27FC236}">
                    <a16:creationId xmlns:a16="http://schemas.microsoft.com/office/drawing/2014/main" id="{722ED93E-F738-4458-8B92-E986F43C82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927" name="Picture 926">
                <a:extLst>
                  <a:ext uri="{FF2B5EF4-FFF2-40B4-BE49-F238E27FC236}">
                    <a16:creationId xmlns:a16="http://schemas.microsoft.com/office/drawing/2014/main" id="{CE29962F-1703-4DAA-9E66-C1438619C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928" name="Picture 927">
                <a:extLst>
                  <a:ext uri="{FF2B5EF4-FFF2-40B4-BE49-F238E27FC236}">
                    <a16:creationId xmlns:a16="http://schemas.microsoft.com/office/drawing/2014/main" id="{4FACFABF-18BA-465D-96B6-3D2441D62D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929" name="Picture 928">
                <a:extLst>
                  <a:ext uri="{FF2B5EF4-FFF2-40B4-BE49-F238E27FC236}">
                    <a16:creationId xmlns:a16="http://schemas.microsoft.com/office/drawing/2014/main" id="{7E5244FF-785D-4E17-BDFE-1AC695F04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930" name="Picture 929">
                <a:extLst>
                  <a:ext uri="{FF2B5EF4-FFF2-40B4-BE49-F238E27FC236}">
                    <a16:creationId xmlns:a16="http://schemas.microsoft.com/office/drawing/2014/main" id="{18606331-FCC9-45B1-BB9C-36276376B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931" name="Picture 930">
                <a:extLst>
                  <a:ext uri="{FF2B5EF4-FFF2-40B4-BE49-F238E27FC236}">
                    <a16:creationId xmlns:a16="http://schemas.microsoft.com/office/drawing/2014/main" id="{7F1DDA3C-EE55-43C6-A33B-08DA52A5D9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932" name="Picture 931">
                <a:extLst>
                  <a:ext uri="{FF2B5EF4-FFF2-40B4-BE49-F238E27FC236}">
                    <a16:creationId xmlns:a16="http://schemas.microsoft.com/office/drawing/2014/main" id="{FA19A0D2-FC8D-451D-ACE6-D7DC8BCAD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933" name="Picture 932">
                <a:extLst>
                  <a:ext uri="{FF2B5EF4-FFF2-40B4-BE49-F238E27FC236}">
                    <a16:creationId xmlns:a16="http://schemas.microsoft.com/office/drawing/2014/main" id="{F25BFA2D-BBA8-449B-B54D-5B9EAABA17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934" name="Picture 933">
                <a:extLst>
                  <a:ext uri="{FF2B5EF4-FFF2-40B4-BE49-F238E27FC236}">
                    <a16:creationId xmlns:a16="http://schemas.microsoft.com/office/drawing/2014/main" id="{5CC4A7C6-3274-4ABE-A6FA-C9F495701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935" name="Picture 934">
                <a:extLst>
                  <a:ext uri="{FF2B5EF4-FFF2-40B4-BE49-F238E27FC236}">
                    <a16:creationId xmlns:a16="http://schemas.microsoft.com/office/drawing/2014/main" id="{D1CC8D9F-55DD-4ADC-BD05-387163C19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936" name="Picture 935">
                <a:extLst>
                  <a:ext uri="{FF2B5EF4-FFF2-40B4-BE49-F238E27FC236}">
                    <a16:creationId xmlns:a16="http://schemas.microsoft.com/office/drawing/2014/main" id="{AB90C23B-5EBA-4F2C-BE88-1486F3804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937" name="Picture 936">
                <a:extLst>
                  <a:ext uri="{FF2B5EF4-FFF2-40B4-BE49-F238E27FC236}">
                    <a16:creationId xmlns:a16="http://schemas.microsoft.com/office/drawing/2014/main" id="{044EB31B-3A44-4C85-9A7E-8A29477BD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938" name="Picture 937">
                <a:extLst>
                  <a:ext uri="{FF2B5EF4-FFF2-40B4-BE49-F238E27FC236}">
                    <a16:creationId xmlns:a16="http://schemas.microsoft.com/office/drawing/2014/main" id="{C4878AAC-F29E-4FD8-8C0F-0D6303349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939" name="Picture 938">
                <a:extLst>
                  <a:ext uri="{FF2B5EF4-FFF2-40B4-BE49-F238E27FC236}">
                    <a16:creationId xmlns:a16="http://schemas.microsoft.com/office/drawing/2014/main" id="{C88A5E2A-862C-418A-BA22-80D7BFEEB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940" name="Picture 939">
                <a:extLst>
                  <a:ext uri="{FF2B5EF4-FFF2-40B4-BE49-F238E27FC236}">
                    <a16:creationId xmlns:a16="http://schemas.microsoft.com/office/drawing/2014/main" id="{4A0F845D-64C8-4E6A-BCD4-0A88CD3AC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941" name="Picture 940">
                <a:extLst>
                  <a:ext uri="{FF2B5EF4-FFF2-40B4-BE49-F238E27FC236}">
                    <a16:creationId xmlns:a16="http://schemas.microsoft.com/office/drawing/2014/main" id="{FC2B63F3-2E97-46B2-9E62-A35B79AEF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942" name="Picture 941">
                <a:extLst>
                  <a:ext uri="{FF2B5EF4-FFF2-40B4-BE49-F238E27FC236}">
                    <a16:creationId xmlns:a16="http://schemas.microsoft.com/office/drawing/2014/main" id="{21612AC7-5FE7-4348-B65D-70A4435FF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943" name="Picture 942">
                <a:extLst>
                  <a:ext uri="{FF2B5EF4-FFF2-40B4-BE49-F238E27FC236}">
                    <a16:creationId xmlns:a16="http://schemas.microsoft.com/office/drawing/2014/main" id="{94F71D31-C7EA-490B-A7DA-A869FEF74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944" name="Picture 943">
                <a:extLst>
                  <a:ext uri="{FF2B5EF4-FFF2-40B4-BE49-F238E27FC236}">
                    <a16:creationId xmlns:a16="http://schemas.microsoft.com/office/drawing/2014/main" id="{C0F9DEA3-B03A-445B-88D4-30022FE389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0" name="Group 639">
              <a:extLst>
                <a:ext uri="{FF2B5EF4-FFF2-40B4-BE49-F238E27FC236}">
                  <a16:creationId xmlns:a16="http://schemas.microsoft.com/office/drawing/2014/main" id="{93A8B5CF-836B-4CFB-9184-B9D079DED13B}"/>
                </a:ext>
              </a:extLst>
            </p:cNvPr>
            <p:cNvGrpSpPr/>
            <p:nvPr/>
          </p:nvGrpSpPr>
          <p:grpSpPr>
            <a:xfrm>
              <a:off x="4127821" y="446712"/>
              <a:ext cx="3931785" cy="2931235"/>
              <a:chOff x="183015" y="67146"/>
              <a:chExt cx="11837560" cy="6737689"/>
            </a:xfrm>
          </p:grpSpPr>
          <p:pic>
            <p:nvPicPr>
              <p:cNvPr id="845" name="Picture 844">
                <a:extLst>
                  <a:ext uri="{FF2B5EF4-FFF2-40B4-BE49-F238E27FC236}">
                    <a16:creationId xmlns:a16="http://schemas.microsoft.com/office/drawing/2014/main" id="{10FD353D-C0B6-4255-B37C-02BD7DE542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846" name="Picture 845">
                <a:extLst>
                  <a:ext uri="{FF2B5EF4-FFF2-40B4-BE49-F238E27FC236}">
                    <a16:creationId xmlns:a16="http://schemas.microsoft.com/office/drawing/2014/main" id="{53C1E718-EBA2-4F50-9434-0E81BC6E6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847" name="Picture 846">
                <a:extLst>
                  <a:ext uri="{FF2B5EF4-FFF2-40B4-BE49-F238E27FC236}">
                    <a16:creationId xmlns:a16="http://schemas.microsoft.com/office/drawing/2014/main" id="{736FF05A-74E8-4FF7-9AD4-2AAB3A4A2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848" name="Picture 847">
                <a:extLst>
                  <a:ext uri="{FF2B5EF4-FFF2-40B4-BE49-F238E27FC236}">
                    <a16:creationId xmlns:a16="http://schemas.microsoft.com/office/drawing/2014/main" id="{55C1000A-C150-4B46-8719-39E1C3B42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849" name="Picture 848">
                <a:extLst>
                  <a:ext uri="{FF2B5EF4-FFF2-40B4-BE49-F238E27FC236}">
                    <a16:creationId xmlns:a16="http://schemas.microsoft.com/office/drawing/2014/main" id="{1B3AF7ED-AFD1-48B0-A63F-D8E6EFBF2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850" name="Picture 849">
                <a:extLst>
                  <a:ext uri="{FF2B5EF4-FFF2-40B4-BE49-F238E27FC236}">
                    <a16:creationId xmlns:a16="http://schemas.microsoft.com/office/drawing/2014/main" id="{D90D2B7C-0B92-4A46-9496-7557AA39B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851" name="Picture 850">
                <a:extLst>
                  <a:ext uri="{FF2B5EF4-FFF2-40B4-BE49-F238E27FC236}">
                    <a16:creationId xmlns:a16="http://schemas.microsoft.com/office/drawing/2014/main" id="{F0EA1FBA-6C46-4414-8CD7-704C2CA8D9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852" name="Picture 851">
                <a:extLst>
                  <a:ext uri="{FF2B5EF4-FFF2-40B4-BE49-F238E27FC236}">
                    <a16:creationId xmlns:a16="http://schemas.microsoft.com/office/drawing/2014/main" id="{381423FB-9FDD-4D78-8356-4AC1C1F9D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853" name="Picture 852">
                <a:extLst>
                  <a:ext uri="{FF2B5EF4-FFF2-40B4-BE49-F238E27FC236}">
                    <a16:creationId xmlns:a16="http://schemas.microsoft.com/office/drawing/2014/main" id="{23C91DC8-B3CD-4326-8DB7-D485E71E1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854" name="Picture 853">
                <a:extLst>
                  <a:ext uri="{FF2B5EF4-FFF2-40B4-BE49-F238E27FC236}">
                    <a16:creationId xmlns:a16="http://schemas.microsoft.com/office/drawing/2014/main" id="{30F6A601-28DB-4AA6-85A0-C98320321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855" name="Picture 854">
                <a:extLst>
                  <a:ext uri="{FF2B5EF4-FFF2-40B4-BE49-F238E27FC236}">
                    <a16:creationId xmlns:a16="http://schemas.microsoft.com/office/drawing/2014/main" id="{8715F1DF-6280-4816-8205-ECAA05A65C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856" name="Picture 855">
                <a:extLst>
                  <a:ext uri="{FF2B5EF4-FFF2-40B4-BE49-F238E27FC236}">
                    <a16:creationId xmlns:a16="http://schemas.microsoft.com/office/drawing/2014/main" id="{636948D0-4FB5-40B9-BAC3-0C9093832F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857" name="Picture 856">
                <a:extLst>
                  <a:ext uri="{FF2B5EF4-FFF2-40B4-BE49-F238E27FC236}">
                    <a16:creationId xmlns:a16="http://schemas.microsoft.com/office/drawing/2014/main" id="{667A2C23-14DD-4F62-927F-EBCF1A759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858" name="Picture 857">
                <a:extLst>
                  <a:ext uri="{FF2B5EF4-FFF2-40B4-BE49-F238E27FC236}">
                    <a16:creationId xmlns:a16="http://schemas.microsoft.com/office/drawing/2014/main" id="{A5538E17-3072-4154-88C1-5620BB17F1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859" name="Picture 858">
                <a:extLst>
                  <a:ext uri="{FF2B5EF4-FFF2-40B4-BE49-F238E27FC236}">
                    <a16:creationId xmlns:a16="http://schemas.microsoft.com/office/drawing/2014/main" id="{9A694599-1323-4946-9CB7-A8F98C0A97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860" name="Picture 859">
                <a:extLst>
                  <a:ext uri="{FF2B5EF4-FFF2-40B4-BE49-F238E27FC236}">
                    <a16:creationId xmlns:a16="http://schemas.microsoft.com/office/drawing/2014/main" id="{379CD9C5-D3D0-49E4-ABA0-84C412E655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861" name="Picture 860">
                <a:extLst>
                  <a:ext uri="{FF2B5EF4-FFF2-40B4-BE49-F238E27FC236}">
                    <a16:creationId xmlns:a16="http://schemas.microsoft.com/office/drawing/2014/main" id="{325C0CD2-D757-4AD5-ADB6-EA0E2D1D0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862" name="Picture 861">
                <a:extLst>
                  <a:ext uri="{FF2B5EF4-FFF2-40B4-BE49-F238E27FC236}">
                    <a16:creationId xmlns:a16="http://schemas.microsoft.com/office/drawing/2014/main" id="{04F08791-D48B-4689-A2A2-DD142A784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863" name="Picture 862">
                <a:extLst>
                  <a:ext uri="{FF2B5EF4-FFF2-40B4-BE49-F238E27FC236}">
                    <a16:creationId xmlns:a16="http://schemas.microsoft.com/office/drawing/2014/main" id="{D8482A10-67F7-4436-922C-4B776C579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864" name="Picture 863">
                <a:extLst>
                  <a:ext uri="{FF2B5EF4-FFF2-40B4-BE49-F238E27FC236}">
                    <a16:creationId xmlns:a16="http://schemas.microsoft.com/office/drawing/2014/main" id="{B82F7064-56C1-42C7-BBC9-5F4783C83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865" name="Picture 864">
                <a:extLst>
                  <a:ext uri="{FF2B5EF4-FFF2-40B4-BE49-F238E27FC236}">
                    <a16:creationId xmlns:a16="http://schemas.microsoft.com/office/drawing/2014/main" id="{DDF45D8F-6A21-4EB8-8ED7-877F64C0F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866" name="Picture 865">
                <a:extLst>
                  <a:ext uri="{FF2B5EF4-FFF2-40B4-BE49-F238E27FC236}">
                    <a16:creationId xmlns:a16="http://schemas.microsoft.com/office/drawing/2014/main" id="{7D0F14AC-91DC-4B43-B04E-AFACC2189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867" name="Picture 866">
                <a:extLst>
                  <a:ext uri="{FF2B5EF4-FFF2-40B4-BE49-F238E27FC236}">
                    <a16:creationId xmlns:a16="http://schemas.microsoft.com/office/drawing/2014/main" id="{3A5CD1EB-7265-4465-97A0-04CCE2B3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868" name="Picture 867">
                <a:extLst>
                  <a:ext uri="{FF2B5EF4-FFF2-40B4-BE49-F238E27FC236}">
                    <a16:creationId xmlns:a16="http://schemas.microsoft.com/office/drawing/2014/main" id="{FBD203C7-2371-4BCD-ACFC-80E75EAD44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869" name="Picture 868">
                <a:extLst>
                  <a:ext uri="{FF2B5EF4-FFF2-40B4-BE49-F238E27FC236}">
                    <a16:creationId xmlns:a16="http://schemas.microsoft.com/office/drawing/2014/main" id="{8D72FF62-AE38-4125-BE90-400FFCFB1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870" name="Picture 869">
                <a:extLst>
                  <a:ext uri="{FF2B5EF4-FFF2-40B4-BE49-F238E27FC236}">
                    <a16:creationId xmlns:a16="http://schemas.microsoft.com/office/drawing/2014/main" id="{20ED30F7-5393-4F37-9779-5DB6CB7C0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871" name="Picture 870">
                <a:extLst>
                  <a:ext uri="{FF2B5EF4-FFF2-40B4-BE49-F238E27FC236}">
                    <a16:creationId xmlns:a16="http://schemas.microsoft.com/office/drawing/2014/main" id="{7FDD9859-763A-413D-8F2E-30189526B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872" name="Picture 871">
                <a:extLst>
                  <a:ext uri="{FF2B5EF4-FFF2-40B4-BE49-F238E27FC236}">
                    <a16:creationId xmlns:a16="http://schemas.microsoft.com/office/drawing/2014/main" id="{C725CC4B-F991-4B0D-BEE9-DD41CBD69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873" name="Picture 872">
                <a:extLst>
                  <a:ext uri="{FF2B5EF4-FFF2-40B4-BE49-F238E27FC236}">
                    <a16:creationId xmlns:a16="http://schemas.microsoft.com/office/drawing/2014/main" id="{6B93B1CF-B448-4F8C-B039-EFC293D6E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874" name="Picture 873">
                <a:extLst>
                  <a:ext uri="{FF2B5EF4-FFF2-40B4-BE49-F238E27FC236}">
                    <a16:creationId xmlns:a16="http://schemas.microsoft.com/office/drawing/2014/main" id="{107F2CB1-90E1-4010-8EE7-81E5393EB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875" name="Picture 874">
                <a:extLst>
                  <a:ext uri="{FF2B5EF4-FFF2-40B4-BE49-F238E27FC236}">
                    <a16:creationId xmlns:a16="http://schemas.microsoft.com/office/drawing/2014/main" id="{A9E4F49D-39F8-4A63-BC34-596393AF15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876" name="Picture 875">
                <a:extLst>
                  <a:ext uri="{FF2B5EF4-FFF2-40B4-BE49-F238E27FC236}">
                    <a16:creationId xmlns:a16="http://schemas.microsoft.com/office/drawing/2014/main" id="{C306BA96-2FF2-4CF5-A714-990A251E3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877" name="Picture 876">
                <a:extLst>
                  <a:ext uri="{FF2B5EF4-FFF2-40B4-BE49-F238E27FC236}">
                    <a16:creationId xmlns:a16="http://schemas.microsoft.com/office/drawing/2014/main" id="{D8CB9B59-17C1-4AE1-87F8-57CE57DAE5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878" name="Picture 877">
                <a:extLst>
                  <a:ext uri="{FF2B5EF4-FFF2-40B4-BE49-F238E27FC236}">
                    <a16:creationId xmlns:a16="http://schemas.microsoft.com/office/drawing/2014/main" id="{ACBBBA4E-23B5-4F15-BBFF-61F226D37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879" name="Picture 878">
                <a:extLst>
                  <a:ext uri="{FF2B5EF4-FFF2-40B4-BE49-F238E27FC236}">
                    <a16:creationId xmlns:a16="http://schemas.microsoft.com/office/drawing/2014/main" id="{DABC4C3C-B948-4798-8AA5-743D1BBFF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880" name="Picture 879">
                <a:extLst>
                  <a:ext uri="{FF2B5EF4-FFF2-40B4-BE49-F238E27FC236}">
                    <a16:creationId xmlns:a16="http://schemas.microsoft.com/office/drawing/2014/main" id="{1481946B-F811-44E0-86CB-CC449EC50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881" name="Picture 880">
                <a:extLst>
                  <a:ext uri="{FF2B5EF4-FFF2-40B4-BE49-F238E27FC236}">
                    <a16:creationId xmlns:a16="http://schemas.microsoft.com/office/drawing/2014/main" id="{FBFDBF53-593E-422B-BE26-5322A5A79E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882" name="Picture 881">
                <a:extLst>
                  <a:ext uri="{FF2B5EF4-FFF2-40B4-BE49-F238E27FC236}">
                    <a16:creationId xmlns:a16="http://schemas.microsoft.com/office/drawing/2014/main" id="{BB082DEF-585B-4701-8B78-154F9171B5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883" name="Picture 882">
                <a:extLst>
                  <a:ext uri="{FF2B5EF4-FFF2-40B4-BE49-F238E27FC236}">
                    <a16:creationId xmlns:a16="http://schemas.microsoft.com/office/drawing/2014/main" id="{EADD71CE-90DE-4CB9-B0A9-106FF59BD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884" name="Picture 883">
                <a:extLst>
                  <a:ext uri="{FF2B5EF4-FFF2-40B4-BE49-F238E27FC236}">
                    <a16:creationId xmlns:a16="http://schemas.microsoft.com/office/drawing/2014/main" id="{A93137C2-69FD-4AA2-AF97-87D790388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885" name="Picture 884">
                <a:extLst>
                  <a:ext uri="{FF2B5EF4-FFF2-40B4-BE49-F238E27FC236}">
                    <a16:creationId xmlns:a16="http://schemas.microsoft.com/office/drawing/2014/main" id="{F8AA3161-2D6E-413A-A3D5-E80FEB5A8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886" name="Picture 885">
                <a:extLst>
                  <a:ext uri="{FF2B5EF4-FFF2-40B4-BE49-F238E27FC236}">
                    <a16:creationId xmlns:a16="http://schemas.microsoft.com/office/drawing/2014/main" id="{96464276-937B-49F8-B4BC-1D27980D24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887" name="Picture 886">
                <a:extLst>
                  <a:ext uri="{FF2B5EF4-FFF2-40B4-BE49-F238E27FC236}">
                    <a16:creationId xmlns:a16="http://schemas.microsoft.com/office/drawing/2014/main" id="{D60179A5-B021-4C04-8C8A-D9D783797C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888" name="Picture 887">
                <a:extLst>
                  <a:ext uri="{FF2B5EF4-FFF2-40B4-BE49-F238E27FC236}">
                    <a16:creationId xmlns:a16="http://schemas.microsoft.com/office/drawing/2014/main" id="{B9210F74-41F6-4DF2-B1E2-25CB4F57B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889" name="Picture 888">
                <a:extLst>
                  <a:ext uri="{FF2B5EF4-FFF2-40B4-BE49-F238E27FC236}">
                    <a16:creationId xmlns:a16="http://schemas.microsoft.com/office/drawing/2014/main" id="{363EECDB-4856-443E-BEEF-3DA5F793D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890" name="Picture 889">
                <a:extLst>
                  <a:ext uri="{FF2B5EF4-FFF2-40B4-BE49-F238E27FC236}">
                    <a16:creationId xmlns:a16="http://schemas.microsoft.com/office/drawing/2014/main" id="{4753AC72-610C-4907-93C4-18252D6FB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891" name="Picture 890">
                <a:extLst>
                  <a:ext uri="{FF2B5EF4-FFF2-40B4-BE49-F238E27FC236}">
                    <a16:creationId xmlns:a16="http://schemas.microsoft.com/office/drawing/2014/main" id="{4118BD5B-6707-4CB1-917C-67DAB767A8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892" name="Picture 891">
                <a:extLst>
                  <a:ext uri="{FF2B5EF4-FFF2-40B4-BE49-F238E27FC236}">
                    <a16:creationId xmlns:a16="http://schemas.microsoft.com/office/drawing/2014/main" id="{4C67E5B3-DE03-4D64-B8B4-E26B8A45A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893" name="Picture 892">
                <a:extLst>
                  <a:ext uri="{FF2B5EF4-FFF2-40B4-BE49-F238E27FC236}">
                    <a16:creationId xmlns:a16="http://schemas.microsoft.com/office/drawing/2014/main" id="{293B60F5-B09A-431D-B245-E2373D7EEA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894" name="Picture 893">
                <a:extLst>
                  <a:ext uri="{FF2B5EF4-FFF2-40B4-BE49-F238E27FC236}">
                    <a16:creationId xmlns:a16="http://schemas.microsoft.com/office/drawing/2014/main" id="{AE5AB328-2107-4D84-B58C-5CD141B539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1" name="Group 640">
              <a:extLst>
                <a:ext uri="{FF2B5EF4-FFF2-40B4-BE49-F238E27FC236}">
                  <a16:creationId xmlns:a16="http://schemas.microsoft.com/office/drawing/2014/main" id="{3CEFA769-8F55-47F8-A44E-8CC376DFD105}"/>
                </a:ext>
              </a:extLst>
            </p:cNvPr>
            <p:cNvGrpSpPr/>
            <p:nvPr/>
          </p:nvGrpSpPr>
          <p:grpSpPr>
            <a:xfrm>
              <a:off x="17662" y="454138"/>
              <a:ext cx="3931785" cy="2931235"/>
              <a:chOff x="183015" y="67146"/>
              <a:chExt cx="11837560" cy="6737689"/>
            </a:xfrm>
          </p:grpSpPr>
          <p:pic>
            <p:nvPicPr>
              <p:cNvPr id="795" name="Picture 794">
                <a:extLst>
                  <a:ext uri="{FF2B5EF4-FFF2-40B4-BE49-F238E27FC236}">
                    <a16:creationId xmlns:a16="http://schemas.microsoft.com/office/drawing/2014/main" id="{32400406-C22D-4FB4-932A-B4D4FBCE3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796" name="Picture 795">
                <a:extLst>
                  <a:ext uri="{FF2B5EF4-FFF2-40B4-BE49-F238E27FC236}">
                    <a16:creationId xmlns:a16="http://schemas.microsoft.com/office/drawing/2014/main" id="{C42DB792-3539-4E00-B971-45430070F8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797" name="Picture 796">
                <a:extLst>
                  <a:ext uri="{FF2B5EF4-FFF2-40B4-BE49-F238E27FC236}">
                    <a16:creationId xmlns:a16="http://schemas.microsoft.com/office/drawing/2014/main" id="{1DB7CF8E-5754-4A1B-96D0-75E347D53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798" name="Picture 797">
                <a:extLst>
                  <a:ext uri="{FF2B5EF4-FFF2-40B4-BE49-F238E27FC236}">
                    <a16:creationId xmlns:a16="http://schemas.microsoft.com/office/drawing/2014/main" id="{E85B8965-D380-42BE-913E-2C2775F43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799" name="Picture 798">
                <a:extLst>
                  <a:ext uri="{FF2B5EF4-FFF2-40B4-BE49-F238E27FC236}">
                    <a16:creationId xmlns:a16="http://schemas.microsoft.com/office/drawing/2014/main" id="{9814CD28-9CF1-4B31-9B93-9D4EC472A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800" name="Picture 799">
                <a:extLst>
                  <a:ext uri="{FF2B5EF4-FFF2-40B4-BE49-F238E27FC236}">
                    <a16:creationId xmlns:a16="http://schemas.microsoft.com/office/drawing/2014/main" id="{8FE2FA6A-F32E-4FA3-BAAC-ECB1C2C29C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801" name="Picture 800">
                <a:extLst>
                  <a:ext uri="{FF2B5EF4-FFF2-40B4-BE49-F238E27FC236}">
                    <a16:creationId xmlns:a16="http://schemas.microsoft.com/office/drawing/2014/main" id="{C688FFCB-0F6F-4AB9-B124-38CB8A3A7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802" name="Picture 801">
                <a:extLst>
                  <a:ext uri="{FF2B5EF4-FFF2-40B4-BE49-F238E27FC236}">
                    <a16:creationId xmlns:a16="http://schemas.microsoft.com/office/drawing/2014/main" id="{7128639B-C129-409F-8347-16BFA189C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803" name="Picture 802">
                <a:extLst>
                  <a:ext uri="{FF2B5EF4-FFF2-40B4-BE49-F238E27FC236}">
                    <a16:creationId xmlns:a16="http://schemas.microsoft.com/office/drawing/2014/main" id="{81E66807-3F6C-4CDB-9C5A-7F9E3DEA8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804" name="Picture 803">
                <a:extLst>
                  <a:ext uri="{FF2B5EF4-FFF2-40B4-BE49-F238E27FC236}">
                    <a16:creationId xmlns:a16="http://schemas.microsoft.com/office/drawing/2014/main" id="{16222280-139B-4DC6-9D6F-781B753368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805" name="Picture 804">
                <a:extLst>
                  <a:ext uri="{FF2B5EF4-FFF2-40B4-BE49-F238E27FC236}">
                    <a16:creationId xmlns:a16="http://schemas.microsoft.com/office/drawing/2014/main" id="{F0809DC5-6150-4A4A-BDD6-F21547DAD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806" name="Picture 805">
                <a:extLst>
                  <a:ext uri="{FF2B5EF4-FFF2-40B4-BE49-F238E27FC236}">
                    <a16:creationId xmlns:a16="http://schemas.microsoft.com/office/drawing/2014/main" id="{C41AFCC1-D801-41EC-A77D-7F75B1D0B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807" name="Picture 806">
                <a:extLst>
                  <a:ext uri="{FF2B5EF4-FFF2-40B4-BE49-F238E27FC236}">
                    <a16:creationId xmlns:a16="http://schemas.microsoft.com/office/drawing/2014/main" id="{1B6AA8B0-BB3C-475F-914B-0F9AE438C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808" name="Picture 807">
                <a:extLst>
                  <a:ext uri="{FF2B5EF4-FFF2-40B4-BE49-F238E27FC236}">
                    <a16:creationId xmlns:a16="http://schemas.microsoft.com/office/drawing/2014/main" id="{5F9A2103-9723-4CF6-8F66-0A4936EA50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809" name="Picture 808">
                <a:extLst>
                  <a:ext uri="{FF2B5EF4-FFF2-40B4-BE49-F238E27FC236}">
                    <a16:creationId xmlns:a16="http://schemas.microsoft.com/office/drawing/2014/main" id="{F151A3E6-A527-405F-A78F-2FCB87717C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810" name="Picture 809">
                <a:extLst>
                  <a:ext uri="{FF2B5EF4-FFF2-40B4-BE49-F238E27FC236}">
                    <a16:creationId xmlns:a16="http://schemas.microsoft.com/office/drawing/2014/main" id="{C36897B1-A93C-4F60-A2EC-39DD4447F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811" name="Picture 810">
                <a:extLst>
                  <a:ext uri="{FF2B5EF4-FFF2-40B4-BE49-F238E27FC236}">
                    <a16:creationId xmlns:a16="http://schemas.microsoft.com/office/drawing/2014/main" id="{6EAF60D0-0A31-4825-9EF4-4C2B3AB79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812" name="Picture 811">
                <a:extLst>
                  <a:ext uri="{FF2B5EF4-FFF2-40B4-BE49-F238E27FC236}">
                    <a16:creationId xmlns:a16="http://schemas.microsoft.com/office/drawing/2014/main" id="{8E50B0F3-D434-4B73-BB11-E12ED724FA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813" name="Picture 812">
                <a:extLst>
                  <a:ext uri="{FF2B5EF4-FFF2-40B4-BE49-F238E27FC236}">
                    <a16:creationId xmlns:a16="http://schemas.microsoft.com/office/drawing/2014/main" id="{CD0E7FE6-00DB-44FD-851C-EECB5A6B7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814" name="Picture 813">
                <a:extLst>
                  <a:ext uri="{FF2B5EF4-FFF2-40B4-BE49-F238E27FC236}">
                    <a16:creationId xmlns:a16="http://schemas.microsoft.com/office/drawing/2014/main" id="{DB2DA80D-DD40-49B5-8267-29231F19A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815" name="Picture 814">
                <a:extLst>
                  <a:ext uri="{FF2B5EF4-FFF2-40B4-BE49-F238E27FC236}">
                    <a16:creationId xmlns:a16="http://schemas.microsoft.com/office/drawing/2014/main" id="{BF4421A6-8809-4208-85DD-54170AF54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816" name="Picture 815">
                <a:extLst>
                  <a:ext uri="{FF2B5EF4-FFF2-40B4-BE49-F238E27FC236}">
                    <a16:creationId xmlns:a16="http://schemas.microsoft.com/office/drawing/2014/main" id="{E5BDB6AB-0B4E-4A03-8F30-C4A68B26C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817" name="Picture 816">
                <a:extLst>
                  <a:ext uri="{FF2B5EF4-FFF2-40B4-BE49-F238E27FC236}">
                    <a16:creationId xmlns:a16="http://schemas.microsoft.com/office/drawing/2014/main" id="{827D8891-8FB6-4442-BAAF-44A1E404DF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818" name="Picture 817">
                <a:extLst>
                  <a:ext uri="{FF2B5EF4-FFF2-40B4-BE49-F238E27FC236}">
                    <a16:creationId xmlns:a16="http://schemas.microsoft.com/office/drawing/2014/main" id="{6A64F5C9-42CD-4248-86B9-FD221567E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819" name="Picture 818">
                <a:extLst>
                  <a:ext uri="{FF2B5EF4-FFF2-40B4-BE49-F238E27FC236}">
                    <a16:creationId xmlns:a16="http://schemas.microsoft.com/office/drawing/2014/main" id="{09189CA9-801F-41AB-BBDC-4901EBD43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820" name="Picture 819">
                <a:extLst>
                  <a:ext uri="{FF2B5EF4-FFF2-40B4-BE49-F238E27FC236}">
                    <a16:creationId xmlns:a16="http://schemas.microsoft.com/office/drawing/2014/main" id="{E4B07EEB-297D-4F6A-A74A-E83F099767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821" name="Picture 820">
                <a:extLst>
                  <a:ext uri="{FF2B5EF4-FFF2-40B4-BE49-F238E27FC236}">
                    <a16:creationId xmlns:a16="http://schemas.microsoft.com/office/drawing/2014/main" id="{D94F6209-5125-41A1-9676-CEA1A9DD60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822" name="Picture 821">
                <a:extLst>
                  <a:ext uri="{FF2B5EF4-FFF2-40B4-BE49-F238E27FC236}">
                    <a16:creationId xmlns:a16="http://schemas.microsoft.com/office/drawing/2014/main" id="{AE460E55-DF7C-4222-879F-D43EB764E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823" name="Picture 822">
                <a:extLst>
                  <a:ext uri="{FF2B5EF4-FFF2-40B4-BE49-F238E27FC236}">
                    <a16:creationId xmlns:a16="http://schemas.microsoft.com/office/drawing/2014/main" id="{0B71A961-880A-4E3A-A6CC-88209264A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824" name="Picture 823">
                <a:extLst>
                  <a:ext uri="{FF2B5EF4-FFF2-40B4-BE49-F238E27FC236}">
                    <a16:creationId xmlns:a16="http://schemas.microsoft.com/office/drawing/2014/main" id="{9F8CF2A1-B7DD-4BB0-A391-7BE5132DB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825" name="Picture 824">
                <a:extLst>
                  <a:ext uri="{FF2B5EF4-FFF2-40B4-BE49-F238E27FC236}">
                    <a16:creationId xmlns:a16="http://schemas.microsoft.com/office/drawing/2014/main" id="{B3470A75-C13F-4BA9-ABEE-D656DE52D6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826" name="Picture 825">
                <a:extLst>
                  <a:ext uri="{FF2B5EF4-FFF2-40B4-BE49-F238E27FC236}">
                    <a16:creationId xmlns:a16="http://schemas.microsoft.com/office/drawing/2014/main" id="{FFB01B00-73EB-4371-BE2E-5B50F6F89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827" name="Picture 826">
                <a:extLst>
                  <a:ext uri="{FF2B5EF4-FFF2-40B4-BE49-F238E27FC236}">
                    <a16:creationId xmlns:a16="http://schemas.microsoft.com/office/drawing/2014/main" id="{2C561774-DA59-4423-8BAE-D3CF4E9F6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828" name="Picture 827">
                <a:extLst>
                  <a:ext uri="{FF2B5EF4-FFF2-40B4-BE49-F238E27FC236}">
                    <a16:creationId xmlns:a16="http://schemas.microsoft.com/office/drawing/2014/main" id="{33628CF3-5C7A-42B2-A5C9-2188A9C33A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829" name="Picture 828">
                <a:extLst>
                  <a:ext uri="{FF2B5EF4-FFF2-40B4-BE49-F238E27FC236}">
                    <a16:creationId xmlns:a16="http://schemas.microsoft.com/office/drawing/2014/main" id="{CBB24A19-6A51-4D0B-B6F8-4AD29C935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830" name="Picture 829">
                <a:extLst>
                  <a:ext uri="{FF2B5EF4-FFF2-40B4-BE49-F238E27FC236}">
                    <a16:creationId xmlns:a16="http://schemas.microsoft.com/office/drawing/2014/main" id="{05F67838-50BA-4C5B-BB86-9BE55AAD2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831" name="Picture 830">
                <a:extLst>
                  <a:ext uri="{FF2B5EF4-FFF2-40B4-BE49-F238E27FC236}">
                    <a16:creationId xmlns:a16="http://schemas.microsoft.com/office/drawing/2014/main" id="{6E1F34DC-8398-416F-82A2-EDB032D3D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832" name="Picture 831">
                <a:extLst>
                  <a:ext uri="{FF2B5EF4-FFF2-40B4-BE49-F238E27FC236}">
                    <a16:creationId xmlns:a16="http://schemas.microsoft.com/office/drawing/2014/main" id="{08CFFA90-634A-4A8E-99B4-4804FEA56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833" name="Picture 832">
                <a:extLst>
                  <a:ext uri="{FF2B5EF4-FFF2-40B4-BE49-F238E27FC236}">
                    <a16:creationId xmlns:a16="http://schemas.microsoft.com/office/drawing/2014/main" id="{414578CC-0E1C-46FA-9CA6-B2DFF44F3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834" name="Picture 833">
                <a:extLst>
                  <a:ext uri="{FF2B5EF4-FFF2-40B4-BE49-F238E27FC236}">
                    <a16:creationId xmlns:a16="http://schemas.microsoft.com/office/drawing/2014/main" id="{BE2E25EB-3957-4B12-867E-069B4D1A7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835" name="Picture 834">
                <a:extLst>
                  <a:ext uri="{FF2B5EF4-FFF2-40B4-BE49-F238E27FC236}">
                    <a16:creationId xmlns:a16="http://schemas.microsoft.com/office/drawing/2014/main" id="{C2191004-62BC-44D4-A7A1-4506E0B6F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836" name="Picture 835">
                <a:extLst>
                  <a:ext uri="{FF2B5EF4-FFF2-40B4-BE49-F238E27FC236}">
                    <a16:creationId xmlns:a16="http://schemas.microsoft.com/office/drawing/2014/main" id="{8CC259E5-7FDA-4170-8D2B-2D9BBD084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837" name="Picture 836">
                <a:extLst>
                  <a:ext uri="{FF2B5EF4-FFF2-40B4-BE49-F238E27FC236}">
                    <a16:creationId xmlns:a16="http://schemas.microsoft.com/office/drawing/2014/main" id="{F078F7B0-D2FE-4F74-8565-E65AD2AB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838" name="Picture 837">
                <a:extLst>
                  <a:ext uri="{FF2B5EF4-FFF2-40B4-BE49-F238E27FC236}">
                    <a16:creationId xmlns:a16="http://schemas.microsoft.com/office/drawing/2014/main" id="{199E58A4-DE72-4073-AEFA-9FDC9109A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839" name="Picture 838">
                <a:extLst>
                  <a:ext uri="{FF2B5EF4-FFF2-40B4-BE49-F238E27FC236}">
                    <a16:creationId xmlns:a16="http://schemas.microsoft.com/office/drawing/2014/main" id="{2542ADB9-EFF9-458A-9D78-4928C00CB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840" name="Picture 839">
                <a:extLst>
                  <a:ext uri="{FF2B5EF4-FFF2-40B4-BE49-F238E27FC236}">
                    <a16:creationId xmlns:a16="http://schemas.microsoft.com/office/drawing/2014/main" id="{5F8B2C12-695A-436E-8865-9AD0D030A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841" name="Picture 840">
                <a:extLst>
                  <a:ext uri="{FF2B5EF4-FFF2-40B4-BE49-F238E27FC236}">
                    <a16:creationId xmlns:a16="http://schemas.microsoft.com/office/drawing/2014/main" id="{4CA4D111-827D-4EBE-AC87-1A292438D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842" name="Picture 841">
                <a:extLst>
                  <a:ext uri="{FF2B5EF4-FFF2-40B4-BE49-F238E27FC236}">
                    <a16:creationId xmlns:a16="http://schemas.microsoft.com/office/drawing/2014/main" id="{10F331CE-8873-4D97-B13D-1BBC8F776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843" name="Picture 842">
                <a:extLst>
                  <a:ext uri="{FF2B5EF4-FFF2-40B4-BE49-F238E27FC236}">
                    <a16:creationId xmlns:a16="http://schemas.microsoft.com/office/drawing/2014/main" id="{BBACF859-D58D-416A-9C00-EFA06E02C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844" name="Picture 843">
                <a:extLst>
                  <a:ext uri="{FF2B5EF4-FFF2-40B4-BE49-F238E27FC236}">
                    <a16:creationId xmlns:a16="http://schemas.microsoft.com/office/drawing/2014/main" id="{BA446C0D-9EE0-4CCB-86A8-5FBEF9F80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2" name="Group 641">
              <a:extLst>
                <a:ext uri="{FF2B5EF4-FFF2-40B4-BE49-F238E27FC236}">
                  <a16:creationId xmlns:a16="http://schemas.microsoft.com/office/drawing/2014/main" id="{5F54670A-4EEE-4172-A571-51DCE439C91A}"/>
                </a:ext>
              </a:extLst>
            </p:cNvPr>
            <p:cNvGrpSpPr/>
            <p:nvPr/>
          </p:nvGrpSpPr>
          <p:grpSpPr>
            <a:xfrm>
              <a:off x="0" y="3550728"/>
              <a:ext cx="3931785" cy="2931235"/>
              <a:chOff x="183015" y="67146"/>
              <a:chExt cx="11837560" cy="6737689"/>
            </a:xfrm>
          </p:grpSpPr>
          <p:pic>
            <p:nvPicPr>
              <p:cNvPr id="745" name="Picture 744">
                <a:extLst>
                  <a:ext uri="{FF2B5EF4-FFF2-40B4-BE49-F238E27FC236}">
                    <a16:creationId xmlns:a16="http://schemas.microsoft.com/office/drawing/2014/main" id="{70766EF2-3CC9-4685-B710-4F809D394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746" name="Picture 745">
                <a:extLst>
                  <a:ext uri="{FF2B5EF4-FFF2-40B4-BE49-F238E27FC236}">
                    <a16:creationId xmlns:a16="http://schemas.microsoft.com/office/drawing/2014/main" id="{A38C6C4F-C88E-4870-A838-516851FC8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747" name="Picture 746">
                <a:extLst>
                  <a:ext uri="{FF2B5EF4-FFF2-40B4-BE49-F238E27FC236}">
                    <a16:creationId xmlns:a16="http://schemas.microsoft.com/office/drawing/2014/main" id="{E8FADA3C-BC61-4D6F-B239-838835A8F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748" name="Picture 747">
                <a:extLst>
                  <a:ext uri="{FF2B5EF4-FFF2-40B4-BE49-F238E27FC236}">
                    <a16:creationId xmlns:a16="http://schemas.microsoft.com/office/drawing/2014/main" id="{80CA4D06-2E1B-426D-A790-32E35EBC7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749" name="Picture 748">
                <a:extLst>
                  <a:ext uri="{FF2B5EF4-FFF2-40B4-BE49-F238E27FC236}">
                    <a16:creationId xmlns:a16="http://schemas.microsoft.com/office/drawing/2014/main" id="{FF9D753F-0E31-4E4F-A409-48C5020E6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750" name="Picture 749">
                <a:extLst>
                  <a:ext uri="{FF2B5EF4-FFF2-40B4-BE49-F238E27FC236}">
                    <a16:creationId xmlns:a16="http://schemas.microsoft.com/office/drawing/2014/main" id="{BE46885A-13C7-45CD-9ACE-DB9C1D8427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751" name="Picture 750">
                <a:extLst>
                  <a:ext uri="{FF2B5EF4-FFF2-40B4-BE49-F238E27FC236}">
                    <a16:creationId xmlns:a16="http://schemas.microsoft.com/office/drawing/2014/main" id="{01A85BA0-18AD-4208-BA5F-9CFA585706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752" name="Picture 751">
                <a:extLst>
                  <a:ext uri="{FF2B5EF4-FFF2-40B4-BE49-F238E27FC236}">
                    <a16:creationId xmlns:a16="http://schemas.microsoft.com/office/drawing/2014/main" id="{55DBC472-51F2-42C8-8545-35921F334F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753" name="Picture 752">
                <a:extLst>
                  <a:ext uri="{FF2B5EF4-FFF2-40B4-BE49-F238E27FC236}">
                    <a16:creationId xmlns:a16="http://schemas.microsoft.com/office/drawing/2014/main" id="{840BBA7B-49FC-456B-BCBE-9507D1B0F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754" name="Picture 753">
                <a:extLst>
                  <a:ext uri="{FF2B5EF4-FFF2-40B4-BE49-F238E27FC236}">
                    <a16:creationId xmlns:a16="http://schemas.microsoft.com/office/drawing/2014/main" id="{95A5FC72-C263-4A20-B5C5-B42E3E0716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755" name="Picture 754">
                <a:extLst>
                  <a:ext uri="{FF2B5EF4-FFF2-40B4-BE49-F238E27FC236}">
                    <a16:creationId xmlns:a16="http://schemas.microsoft.com/office/drawing/2014/main" id="{89D63610-D077-4220-B253-5C5ABC64EA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756" name="Picture 755">
                <a:extLst>
                  <a:ext uri="{FF2B5EF4-FFF2-40B4-BE49-F238E27FC236}">
                    <a16:creationId xmlns:a16="http://schemas.microsoft.com/office/drawing/2014/main" id="{BAC7B385-6933-4DA2-8A59-FD6C2A12DA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757" name="Picture 756">
                <a:extLst>
                  <a:ext uri="{FF2B5EF4-FFF2-40B4-BE49-F238E27FC236}">
                    <a16:creationId xmlns:a16="http://schemas.microsoft.com/office/drawing/2014/main" id="{6EBFC5E2-6D1F-4A97-9133-73A83816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758" name="Picture 757">
                <a:extLst>
                  <a:ext uri="{FF2B5EF4-FFF2-40B4-BE49-F238E27FC236}">
                    <a16:creationId xmlns:a16="http://schemas.microsoft.com/office/drawing/2014/main" id="{8AC8E1F4-62E2-4051-932C-51CCB7AF4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759" name="Picture 758">
                <a:extLst>
                  <a:ext uri="{FF2B5EF4-FFF2-40B4-BE49-F238E27FC236}">
                    <a16:creationId xmlns:a16="http://schemas.microsoft.com/office/drawing/2014/main" id="{8D172278-CD16-415C-A843-A2E437652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760" name="Picture 759">
                <a:extLst>
                  <a:ext uri="{FF2B5EF4-FFF2-40B4-BE49-F238E27FC236}">
                    <a16:creationId xmlns:a16="http://schemas.microsoft.com/office/drawing/2014/main" id="{A6507FB8-C7DE-4F96-A76D-F896ED146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761" name="Picture 760">
                <a:extLst>
                  <a:ext uri="{FF2B5EF4-FFF2-40B4-BE49-F238E27FC236}">
                    <a16:creationId xmlns:a16="http://schemas.microsoft.com/office/drawing/2014/main" id="{5F7EBDE1-E806-494B-89A4-81DA98EFA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762" name="Picture 761">
                <a:extLst>
                  <a:ext uri="{FF2B5EF4-FFF2-40B4-BE49-F238E27FC236}">
                    <a16:creationId xmlns:a16="http://schemas.microsoft.com/office/drawing/2014/main" id="{D53E7995-E512-4E73-8AC1-AF0CBF811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763" name="Picture 762">
                <a:extLst>
                  <a:ext uri="{FF2B5EF4-FFF2-40B4-BE49-F238E27FC236}">
                    <a16:creationId xmlns:a16="http://schemas.microsoft.com/office/drawing/2014/main" id="{1E8455D0-49D2-4E32-8619-5E049B0F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764" name="Picture 763">
                <a:extLst>
                  <a:ext uri="{FF2B5EF4-FFF2-40B4-BE49-F238E27FC236}">
                    <a16:creationId xmlns:a16="http://schemas.microsoft.com/office/drawing/2014/main" id="{0396C307-25DD-48D7-B7F2-DEFDA2F82B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765" name="Picture 764">
                <a:extLst>
                  <a:ext uri="{FF2B5EF4-FFF2-40B4-BE49-F238E27FC236}">
                    <a16:creationId xmlns:a16="http://schemas.microsoft.com/office/drawing/2014/main" id="{EF267B66-C3B8-4821-90E7-E7617567A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766" name="Picture 765">
                <a:extLst>
                  <a:ext uri="{FF2B5EF4-FFF2-40B4-BE49-F238E27FC236}">
                    <a16:creationId xmlns:a16="http://schemas.microsoft.com/office/drawing/2014/main" id="{3EEB13FF-403E-437A-9B00-2CCD9F6AF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767" name="Picture 766">
                <a:extLst>
                  <a:ext uri="{FF2B5EF4-FFF2-40B4-BE49-F238E27FC236}">
                    <a16:creationId xmlns:a16="http://schemas.microsoft.com/office/drawing/2014/main" id="{06B037CF-8191-4CD3-9309-B76E491D8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768" name="Picture 767">
                <a:extLst>
                  <a:ext uri="{FF2B5EF4-FFF2-40B4-BE49-F238E27FC236}">
                    <a16:creationId xmlns:a16="http://schemas.microsoft.com/office/drawing/2014/main" id="{F978F934-01C1-4016-BA1C-DD4FB9F43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769" name="Picture 768">
                <a:extLst>
                  <a:ext uri="{FF2B5EF4-FFF2-40B4-BE49-F238E27FC236}">
                    <a16:creationId xmlns:a16="http://schemas.microsoft.com/office/drawing/2014/main" id="{0A04EBBF-1C73-46A1-B875-509AD0E45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770" name="Picture 769">
                <a:extLst>
                  <a:ext uri="{FF2B5EF4-FFF2-40B4-BE49-F238E27FC236}">
                    <a16:creationId xmlns:a16="http://schemas.microsoft.com/office/drawing/2014/main" id="{5FAAAD51-573E-4989-B623-B049FBBAC3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771" name="Picture 770">
                <a:extLst>
                  <a:ext uri="{FF2B5EF4-FFF2-40B4-BE49-F238E27FC236}">
                    <a16:creationId xmlns:a16="http://schemas.microsoft.com/office/drawing/2014/main" id="{C9CB4AFB-4BB8-4A8B-BB4C-26C8916AB7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772" name="Picture 771">
                <a:extLst>
                  <a:ext uri="{FF2B5EF4-FFF2-40B4-BE49-F238E27FC236}">
                    <a16:creationId xmlns:a16="http://schemas.microsoft.com/office/drawing/2014/main" id="{EA183C68-9B75-42B6-B49C-FF6DAB598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773" name="Picture 772">
                <a:extLst>
                  <a:ext uri="{FF2B5EF4-FFF2-40B4-BE49-F238E27FC236}">
                    <a16:creationId xmlns:a16="http://schemas.microsoft.com/office/drawing/2014/main" id="{15E34451-FAD4-46AB-8A06-B67116A96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774" name="Picture 773">
                <a:extLst>
                  <a:ext uri="{FF2B5EF4-FFF2-40B4-BE49-F238E27FC236}">
                    <a16:creationId xmlns:a16="http://schemas.microsoft.com/office/drawing/2014/main" id="{4268031B-DFB9-42AF-8963-F213EC46A9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775" name="Picture 774">
                <a:extLst>
                  <a:ext uri="{FF2B5EF4-FFF2-40B4-BE49-F238E27FC236}">
                    <a16:creationId xmlns:a16="http://schemas.microsoft.com/office/drawing/2014/main" id="{3B51D29E-0CD2-4EED-AC95-E46619B232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776" name="Picture 775">
                <a:extLst>
                  <a:ext uri="{FF2B5EF4-FFF2-40B4-BE49-F238E27FC236}">
                    <a16:creationId xmlns:a16="http://schemas.microsoft.com/office/drawing/2014/main" id="{2AF41716-B591-4CA3-A3CA-324E8EC118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777" name="Picture 776">
                <a:extLst>
                  <a:ext uri="{FF2B5EF4-FFF2-40B4-BE49-F238E27FC236}">
                    <a16:creationId xmlns:a16="http://schemas.microsoft.com/office/drawing/2014/main" id="{C4628695-37EA-448E-A64C-BDCE8BA81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778" name="Picture 777">
                <a:extLst>
                  <a:ext uri="{FF2B5EF4-FFF2-40B4-BE49-F238E27FC236}">
                    <a16:creationId xmlns:a16="http://schemas.microsoft.com/office/drawing/2014/main" id="{60AD3374-621C-40D0-9D57-EE54EE45C8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779" name="Picture 778">
                <a:extLst>
                  <a:ext uri="{FF2B5EF4-FFF2-40B4-BE49-F238E27FC236}">
                    <a16:creationId xmlns:a16="http://schemas.microsoft.com/office/drawing/2014/main" id="{695F01EF-00DB-4B26-84A3-70914C4CDE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780" name="Picture 779">
                <a:extLst>
                  <a:ext uri="{FF2B5EF4-FFF2-40B4-BE49-F238E27FC236}">
                    <a16:creationId xmlns:a16="http://schemas.microsoft.com/office/drawing/2014/main" id="{9E09789E-4E7E-447D-8683-7325BA3AF5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781" name="Picture 780">
                <a:extLst>
                  <a:ext uri="{FF2B5EF4-FFF2-40B4-BE49-F238E27FC236}">
                    <a16:creationId xmlns:a16="http://schemas.microsoft.com/office/drawing/2014/main" id="{601ADDAA-8164-42D1-ADF1-2BD7557772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782" name="Picture 781">
                <a:extLst>
                  <a:ext uri="{FF2B5EF4-FFF2-40B4-BE49-F238E27FC236}">
                    <a16:creationId xmlns:a16="http://schemas.microsoft.com/office/drawing/2014/main" id="{0480AF4B-D0DA-47AD-AC0F-C4444FAE0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783" name="Picture 782">
                <a:extLst>
                  <a:ext uri="{FF2B5EF4-FFF2-40B4-BE49-F238E27FC236}">
                    <a16:creationId xmlns:a16="http://schemas.microsoft.com/office/drawing/2014/main" id="{20B5A922-1A89-4A61-B483-418239BC1C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784" name="Picture 783">
                <a:extLst>
                  <a:ext uri="{FF2B5EF4-FFF2-40B4-BE49-F238E27FC236}">
                    <a16:creationId xmlns:a16="http://schemas.microsoft.com/office/drawing/2014/main" id="{6347252C-8BBB-4D08-93B9-F9AA5A1116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785" name="Picture 784">
                <a:extLst>
                  <a:ext uri="{FF2B5EF4-FFF2-40B4-BE49-F238E27FC236}">
                    <a16:creationId xmlns:a16="http://schemas.microsoft.com/office/drawing/2014/main" id="{2D8697D5-C048-4A69-BF0B-81EB44673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786" name="Picture 785">
                <a:extLst>
                  <a:ext uri="{FF2B5EF4-FFF2-40B4-BE49-F238E27FC236}">
                    <a16:creationId xmlns:a16="http://schemas.microsoft.com/office/drawing/2014/main" id="{C9BBA58B-38E7-42C2-84FF-F0082B856E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787" name="Picture 786">
                <a:extLst>
                  <a:ext uri="{FF2B5EF4-FFF2-40B4-BE49-F238E27FC236}">
                    <a16:creationId xmlns:a16="http://schemas.microsoft.com/office/drawing/2014/main" id="{48B2FB87-5373-416D-A34D-0AE720D152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788" name="Picture 787">
                <a:extLst>
                  <a:ext uri="{FF2B5EF4-FFF2-40B4-BE49-F238E27FC236}">
                    <a16:creationId xmlns:a16="http://schemas.microsoft.com/office/drawing/2014/main" id="{4DC3D148-55B4-46D6-ACE2-0D32A563C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789" name="Picture 788">
                <a:extLst>
                  <a:ext uri="{FF2B5EF4-FFF2-40B4-BE49-F238E27FC236}">
                    <a16:creationId xmlns:a16="http://schemas.microsoft.com/office/drawing/2014/main" id="{0E86B708-149C-4449-8DE3-D8CB57478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790" name="Picture 789">
                <a:extLst>
                  <a:ext uri="{FF2B5EF4-FFF2-40B4-BE49-F238E27FC236}">
                    <a16:creationId xmlns:a16="http://schemas.microsoft.com/office/drawing/2014/main" id="{6C5A1C7C-74C8-4300-A6A4-C002B8BF8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791" name="Picture 790">
                <a:extLst>
                  <a:ext uri="{FF2B5EF4-FFF2-40B4-BE49-F238E27FC236}">
                    <a16:creationId xmlns:a16="http://schemas.microsoft.com/office/drawing/2014/main" id="{5AB0E8B3-C6A4-42D2-BD6E-164DE0E6B3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792" name="Picture 791">
                <a:extLst>
                  <a:ext uri="{FF2B5EF4-FFF2-40B4-BE49-F238E27FC236}">
                    <a16:creationId xmlns:a16="http://schemas.microsoft.com/office/drawing/2014/main" id="{1458B025-9EE9-4A06-992C-EE9E7B8653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793" name="Picture 792">
                <a:extLst>
                  <a:ext uri="{FF2B5EF4-FFF2-40B4-BE49-F238E27FC236}">
                    <a16:creationId xmlns:a16="http://schemas.microsoft.com/office/drawing/2014/main" id="{9C872FC3-B6EF-4FDF-B780-E799B0979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794" name="Picture 793">
                <a:extLst>
                  <a:ext uri="{FF2B5EF4-FFF2-40B4-BE49-F238E27FC236}">
                    <a16:creationId xmlns:a16="http://schemas.microsoft.com/office/drawing/2014/main" id="{4A90018C-5CA9-4F76-97E6-9313FCEFE2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3" name="Group 642">
              <a:extLst>
                <a:ext uri="{FF2B5EF4-FFF2-40B4-BE49-F238E27FC236}">
                  <a16:creationId xmlns:a16="http://schemas.microsoft.com/office/drawing/2014/main" id="{8D1BD8E0-A483-4AA1-9A3E-032A6FB60619}"/>
                </a:ext>
              </a:extLst>
            </p:cNvPr>
            <p:cNvGrpSpPr/>
            <p:nvPr/>
          </p:nvGrpSpPr>
          <p:grpSpPr>
            <a:xfrm>
              <a:off x="4110159" y="3554625"/>
              <a:ext cx="3931785" cy="2931235"/>
              <a:chOff x="183015" y="67146"/>
              <a:chExt cx="11837560" cy="6737689"/>
            </a:xfrm>
          </p:grpSpPr>
          <p:pic>
            <p:nvPicPr>
              <p:cNvPr id="695" name="Picture 694">
                <a:extLst>
                  <a:ext uri="{FF2B5EF4-FFF2-40B4-BE49-F238E27FC236}">
                    <a16:creationId xmlns:a16="http://schemas.microsoft.com/office/drawing/2014/main" id="{4D9FD3E4-E324-404D-BC28-5B90C9F946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696" name="Picture 695">
                <a:extLst>
                  <a:ext uri="{FF2B5EF4-FFF2-40B4-BE49-F238E27FC236}">
                    <a16:creationId xmlns:a16="http://schemas.microsoft.com/office/drawing/2014/main" id="{B5917B60-27FA-4F55-BDA4-C3AC624A3D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697" name="Picture 696">
                <a:extLst>
                  <a:ext uri="{FF2B5EF4-FFF2-40B4-BE49-F238E27FC236}">
                    <a16:creationId xmlns:a16="http://schemas.microsoft.com/office/drawing/2014/main" id="{FA7F7E71-6483-467D-B5E9-4A663FFE34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698" name="Picture 697">
                <a:extLst>
                  <a:ext uri="{FF2B5EF4-FFF2-40B4-BE49-F238E27FC236}">
                    <a16:creationId xmlns:a16="http://schemas.microsoft.com/office/drawing/2014/main" id="{CBBACA07-2613-4230-89DF-5417E80C4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699" name="Picture 698">
                <a:extLst>
                  <a:ext uri="{FF2B5EF4-FFF2-40B4-BE49-F238E27FC236}">
                    <a16:creationId xmlns:a16="http://schemas.microsoft.com/office/drawing/2014/main" id="{25220697-BDAC-4AC1-B3D0-EA18AA90B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700" name="Picture 699">
                <a:extLst>
                  <a:ext uri="{FF2B5EF4-FFF2-40B4-BE49-F238E27FC236}">
                    <a16:creationId xmlns:a16="http://schemas.microsoft.com/office/drawing/2014/main" id="{5FFAA2C2-D356-4649-A31B-365C7A33AB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701" name="Picture 700">
                <a:extLst>
                  <a:ext uri="{FF2B5EF4-FFF2-40B4-BE49-F238E27FC236}">
                    <a16:creationId xmlns:a16="http://schemas.microsoft.com/office/drawing/2014/main" id="{48BB37A0-1F76-40B0-87BF-3B3947666B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702" name="Picture 701">
                <a:extLst>
                  <a:ext uri="{FF2B5EF4-FFF2-40B4-BE49-F238E27FC236}">
                    <a16:creationId xmlns:a16="http://schemas.microsoft.com/office/drawing/2014/main" id="{44DC4C55-0724-4085-AF7C-E56BF51DB8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703" name="Picture 702">
                <a:extLst>
                  <a:ext uri="{FF2B5EF4-FFF2-40B4-BE49-F238E27FC236}">
                    <a16:creationId xmlns:a16="http://schemas.microsoft.com/office/drawing/2014/main" id="{19BBA37E-9D60-4008-866C-96EE8A1E7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704" name="Picture 703">
                <a:extLst>
                  <a:ext uri="{FF2B5EF4-FFF2-40B4-BE49-F238E27FC236}">
                    <a16:creationId xmlns:a16="http://schemas.microsoft.com/office/drawing/2014/main" id="{15858231-81A1-4CCB-8E30-2947D2BA5E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705" name="Picture 704">
                <a:extLst>
                  <a:ext uri="{FF2B5EF4-FFF2-40B4-BE49-F238E27FC236}">
                    <a16:creationId xmlns:a16="http://schemas.microsoft.com/office/drawing/2014/main" id="{7C5B506C-99C2-4ACA-A15D-D3EAB012F4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706" name="Picture 705">
                <a:extLst>
                  <a:ext uri="{FF2B5EF4-FFF2-40B4-BE49-F238E27FC236}">
                    <a16:creationId xmlns:a16="http://schemas.microsoft.com/office/drawing/2014/main" id="{888BCFAC-CF04-4B80-97E6-264545137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707" name="Picture 706">
                <a:extLst>
                  <a:ext uri="{FF2B5EF4-FFF2-40B4-BE49-F238E27FC236}">
                    <a16:creationId xmlns:a16="http://schemas.microsoft.com/office/drawing/2014/main" id="{2EF7CB56-1AFF-435D-8EE9-0D150B9AD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708" name="Picture 707">
                <a:extLst>
                  <a:ext uri="{FF2B5EF4-FFF2-40B4-BE49-F238E27FC236}">
                    <a16:creationId xmlns:a16="http://schemas.microsoft.com/office/drawing/2014/main" id="{29B9863E-B6BF-4D51-A549-49A02168E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709" name="Picture 708">
                <a:extLst>
                  <a:ext uri="{FF2B5EF4-FFF2-40B4-BE49-F238E27FC236}">
                    <a16:creationId xmlns:a16="http://schemas.microsoft.com/office/drawing/2014/main" id="{001C4DE7-B709-4DEE-B7A5-A4D027320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710" name="Picture 709">
                <a:extLst>
                  <a:ext uri="{FF2B5EF4-FFF2-40B4-BE49-F238E27FC236}">
                    <a16:creationId xmlns:a16="http://schemas.microsoft.com/office/drawing/2014/main" id="{1611DC00-7B18-464A-AE4F-71C3FC1D6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711" name="Picture 710">
                <a:extLst>
                  <a:ext uri="{FF2B5EF4-FFF2-40B4-BE49-F238E27FC236}">
                    <a16:creationId xmlns:a16="http://schemas.microsoft.com/office/drawing/2014/main" id="{91564FDB-05D4-48B7-A94C-876555E16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712" name="Picture 711">
                <a:extLst>
                  <a:ext uri="{FF2B5EF4-FFF2-40B4-BE49-F238E27FC236}">
                    <a16:creationId xmlns:a16="http://schemas.microsoft.com/office/drawing/2014/main" id="{A52FB65B-CEB4-41F2-9875-6384CACD46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713" name="Picture 712">
                <a:extLst>
                  <a:ext uri="{FF2B5EF4-FFF2-40B4-BE49-F238E27FC236}">
                    <a16:creationId xmlns:a16="http://schemas.microsoft.com/office/drawing/2014/main" id="{D8719EA1-5569-41DD-AFF6-5B914046C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714" name="Picture 713">
                <a:extLst>
                  <a:ext uri="{FF2B5EF4-FFF2-40B4-BE49-F238E27FC236}">
                    <a16:creationId xmlns:a16="http://schemas.microsoft.com/office/drawing/2014/main" id="{08F4980B-F672-4AF3-AA0E-8C126DCEF8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715" name="Picture 714">
                <a:extLst>
                  <a:ext uri="{FF2B5EF4-FFF2-40B4-BE49-F238E27FC236}">
                    <a16:creationId xmlns:a16="http://schemas.microsoft.com/office/drawing/2014/main" id="{90728516-1502-45F5-9DF9-D96FA4600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716" name="Picture 715">
                <a:extLst>
                  <a:ext uri="{FF2B5EF4-FFF2-40B4-BE49-F238E27FC236}">
                    <a16:creationId xmlns:a16="http://schemas.microsoft.com/office/drawing/2014/main" id="{515D6EA6-D096-4267-843C-176283A39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717" name="Picture 716">
                <a:extLst>
                  <a:ext uri="{FF2B5EF4-FFF2-40B4-BE49-F238E27FC236}">
                    <a16:creationId xmlns:a16="http://schemas.microsoft.com/office/drawing/2014/main" id="{43C86E06-A338-420D-8E14-3B0E8C4393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718" name="Picture 717">
                <a:extLst>
                  <a:ext uri="{FF2B5EF4-FFF2-40B4-BE49-F238E27FC236}">
                    <a16:creationId xmlns:a16="http://schemas.microsoft.com/office/drawing/2014/main" id="{50B5B7F6-ACCF-4BAC-B2EB-4CACFCC464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719" name="Picture 718">
                <a:extLst>
                  <a:ext uri="{FF2B5EF4-FFF2-40B4-BE49-F238E27FC236}">
                    <a16:creationId xmlns:a16="http://schemas.microsoft.com/office/drawing/2014/main" id="{DA3C66EE-84DE-4019-AFB2-3D0FF5F7F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720" name="Picture 719">
                <a:extLst>
                  <a:ext uri="{FF2B5EF4-FFF2-40B4-BE49-F238E27FC236}">
                    <a16:creationId xmlns:a16="http://schemas.microsoft.com/office/drawing/2014/main" id="{0EE321F4-3D49-4F14-B832-F96B2F963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721" name="Picture 720">
                <a:extLst>
                  <a:ext uri="{FF2B5EF4-FFF2-40B4-BE49-F238E27FC236}">
                    <a16:creationId xmlns:a16="http://schemas.microsoft.com/office/drawing/2014/main" id="{52BA602A-562D-4748-B254-D213ECEF41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722" name="Picture 721">
                <a:extLst>
                  <a:ext uri="{FF2B5EF4-FFF2-40B4-BE49-F238E27FC236}">
                    <a16:creationId xmlns:a16="http://schemas.microsoft.com/office/drawing/2014/main" id="{2299D5F2-9C6B-4A65-93CE-5646FC082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723" name="Picture 722">
                <a:extLst>
                  <a:ext uri="{FF2B5EF4-FFF2-40B4-BE49-F238E27FC236}">
                    <a16:creationId xmlns:a16="http://schemas.microsoft.com/office/drawing/2014/main" id="{6C663338-AB07-4376-B749-1F1B3D322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724" name="Picture 723">
                <a:extLst>
                  <a:ext uri="{FF2B5EF4-FFF2-40B4-BE49-F238E27FC236}">
                    <a16:creationId xmlns:a16="http://schemas.microsoft.com/office/drawing/2014/main" id="{CEDAC383-4419-4470-BDF2-24EA68439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725" name="Picture 724">
                <a:extLst>
                  <a:ext uri="{FF2B5EF4-FFF2-40B4-BE49-F238E27FC236}">
                    <a16:creationId xmlns:a16="http://schemas.microsoft.com/office/drawing/2014/main" id="{8CE3355C-1D5C-4E8A-8D62-DA742AA02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726" name="Picture 725">
                <a:extLst>
                  <a:ext uri="{FF2B5EF4-FFF2-40B4-BE49-F238E27FC236}">
                    <a16:creationId xmlns:a16="http://schemas.microsoft.com/office/drawing/2014/main" id="{C9552068-CD71-495D-A335-B5B0409A0E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727" name="Picture 726">
                <a:extLst>
                  <a:ext uri="{FF2B5EF4-FFF2-40B4-BE49-F238E27FC236}">
                    <a16:creationId xmlns:a16="http://schemas.microsoft.com/office/drawing/2014/main" id="{A000D41C-26DA-4E08-834A-58A34A8790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728" name="Picture 727">
                <a:extLst>
                  <a:ext uri="{FF2B5EF4-FFF2-40B4-BE49-F238E27FC236}">
                    <a16:creationId xmlns:a16="http://schemas.microsoft.com/office/drawing/2014/main" id="{E1692B38-3333-4ED9-8AD8-78B24B98FE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729" name="Picture 728">
                <a:extLst>
                  <a:ext uri="{FF2B5EF4-FFF2-40B4-BE49-F238E27FC236}">
                    <a16:creationId xmlns:a16="http://schemas.microsoft.com/office/drawing/2014/main" id="{779805AF-6AD9-4B0A-9B7A-4A210DD80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730" name="Picture 729">
                <a:extLst>
                  <a:ext uri="{FF2B5EF4-FFF2-40B4-BE49-F238E27FC236}">
                    <a16:creationId xmlns:a16="http://schemas.microsoft.com/office/drawing/2014/main" id="{711B7C85-135F-4B00-99EC-7B836A52C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731" name="Picture 730">
                <a:extLst>
                  <a:ext uri="{FF2B5EF4-FFF2-40B4-BE49-F238E27FC236}">
                    <a16:creationId xmlns:a16="http://schemas.microsoft.com/office/drawing/2014/main" id="{43324689-1877-4BD4-A12D-9266A9406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732" name="Picture 731">
                <a:extLst>
                  <a:ext uri="{FF2B5EF4-FFF2-40B4-BE49-F238E27FC236}">
                    <a16:creationId xmlns:a16="http://schemas.microsoft.com/office/drawing/2014/main" id="{38AA95CE-9F1C-4B3B-A710-E3FC8C802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733" name="Picture 732">
                <a:extLst>
                  <a:ext uri="{FF2B5EF4-FFF2-40B4-BE49-F238E27FC236}">
                    <a16:creationId xmlns:a16="http://schemas.microsoft.com/office/drawing/2014/main" id="{473BA0FC-D474-4B13-8EC7-891BB89E70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734" name="Picture 733">
                <a:extLst>
                  <a:ext uri="{FF2B5EF4-FFF2-40B4-BE49-F238E27FC236}">
                    <a16:creationId xmlns:a16="http://schemas.microsoft.com/office/drawing/2014/main" id="{CC8FF780-B4EC-4B11-B4C3-093B15733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735" name="Picture 734">
                <a:extLst>
                  <a:ext uri="{FF2B5EF4-FFF2-40B4-BE49-F238E27FC236}">
                    <a16:creationId xmlns:a16="http://schemas.microsoft.com/office/drawing/2014/main" id="{9FE9807F-9C10-4829-8DC0-5DD46326C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736" name="Picture 735">
                <a:extLst>
                  <a:ext uri="{FF2B5EF4-FFF2-40B4-BE49-F238E27FC236}">
                    <a16:creationId xmlns:a16="http://schemas.microsoft.com/office/drawing/2014/main" id="{858B5AE3-14A7-473D-9A38-A509D3447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737" name="Picture 736">
                <a:extLst>
                  <a:ext uri="{FF2B5EF4-FFF2-40B4-BE49-F238E27FC236}">
                    <a16:creationId xmlns:a16="http://schemas.microsoft.com/office/drawing/2014/main" id="{59564F46-99AF-41E9-A673-3EB5EB312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738" name="Picture 737">
                <a:extLst>
                  <a:ext uri="{FF2B5EF4-FFF2-40B4-BE49-F238E27FC236}">
                    <a16:creationId xmlns:a16="http://schemas.microsoft.com/office/drawing/2014/main" id="{99153A5B-189A-4F16-AA66-448C50E5E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739" name="Picture 738">
                <a:extLst>
                  <a:ext uri="{FF2B5EF4-FFF2-40B4-BE49-F238E27FC236}">
                    <a16:creationId xmlns:a16="http://schemas.microsoft.com/office/drawing/2014/main" id="{A869E8C6-A5AC-4D13-9391-649FD530B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740" name="Picture 739">
                <a:extLst>
                  <a:ext uri="{FF2B5EF4-FFF2-40B4-BE49-F238E27FC236}">
                    <a16:creationId xmlns:a16="http://schemas.microsoft.com/office/drawing/2014/main" id="{75FEF7BD-B864-400B-A659-CF75A58A1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741" name="Picture 740">
                <a:extLst>
                  <a:ext uri="{FF2B5EF4-FFF2-40B4-BE49-F238E27FC236}">
                    <a16:creationId xmlns:a16="http://schemas.microsoft.com/office/drawing/2014/main" id="{0B42F214-D8E0-4603-9F51-9AD4090A3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742" name="Picture 741">
                <a:extLst>
                  <a:ext uri="{FF2B5EF4-FFF2-40B4-BE49-F238E27FC236}">
                    <a16:creationId xmlns:a16="http://schemas.microsoft.com/office/drawing/2014/main" id="{BD9B8906-D0A7-404E-B8DD-CAB3C32808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743" name="Picture 742">
                <a:extLst>
                  <a:ext uri="{FF2B5EF4-FFF2-40B4-BE49-F238E27FC236}">
                    <a16:creationId xmlns:a16="http://schemas.microsoft.com/office/drawing/2014/main" id="{A43EDF6A-766A-439A-B837-B66D53C28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744" name="Picture 743">
                <a:extLst>
                  <a:ext uri="{FF2B5EF4-FFF2-40B4-BE49-F238E27FC236}">
                    <a16:creationId xmlns:a16="http://schemas.microsoft.com/office/drawing/2014/main" id="{176B112B-B3DB-4113-95B6-D57C8D29B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nvGrpSpPr>
            <p:cNvPr id="644" name="Group 643">
              <a:extLst>
                <a:ext uri="{FF2B5EF4-FFF2-40B4-BE49-F238E27FC236}">
                  <a16:creationId xmlns:a16="http://schemas.microsoft.com/office/drawing/2014/main" id="{A65E37D0-B9EB-4BB7-ABC1-2228AA473C91}"/>
                </a:ext>
              </a:extLst>
            </p:cNvPr>
            <p:cNvGrpSpPr/>
            <p:nvPr/>
          </p:nvGrpSpPr>
          <p:grpSpPr>
            <a:xfrm>
              <a:off x="8205718" y="3543302"/>
              <a:ext cx="3931785" cy="2931235"/>
              <a:chOff x="183015" y="67146"/>
              <a:chExt cx="11837560" cy="6737689"/>
            </a:xfrm>
          </p:grpSpPr>
          <p:pic>
            <p:nvPicPr>
              <p:cNvPr id="645" name="Picture 644">
                <a:extLst>
                  <a:ext uri="{FF2B5EF4-FFF2-40B4-BE49-F238E27FC236}">
                    <a16:creationId xmlns:a16="http://schemas.microsoft.com/office/drawing/2014/main" id="{FE471C65-F24F-41A0-9691-8DFE8A850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68383"/>
                <a:ext cx="1024585" cy="1185062"/>
              </a:xfrm>
              <a:prstGeom prst="rect">
                <a:avLst/>
              </a:prstGeom>
            </p:spPr>
          </p:pic>
          <p:pic>
            <p:nvPicPr>
              <p:cNvPr id="646" name="Picture 645">
                <a:extLst>
                  <a:ext uri="{FF2B5EF4-FFF2-40B4-BE49-F238E27FC236}">
                    <a16:creationId xmlns:a16="http://schemas.microsoft.com/office/drawing/2014/main" id="{F33739DC-EAF6-4323-8FDD-F3A803649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67146"/>
                <a:ext cx="1024585" cy="1185062"/>
              </a:xfrm>
              <a:prstGeom prst="rect">
                <a:avLst/>
              </a:prstGeom>
            </p:spPr>
          </p:pic>
          <p:pic>
            <p:nvPicPr>
              <p:cNvPr id="647" name="Picture 646">
                <a:extLst>
                  <a:ext uri="{FF2B5EF4-FFF2-40B4-BE49-F238E27FC236}">
                    <a16:creationId xmlns:a16="http://schemas.microsoft.com/office/drawing/2014/main" id="{815B7FC3-50E1-4622-8DE4-66EC13ACF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72346"/>
                <a:ext cx="1024585" cy="1185062"/>
              </a:xfrm>
              <a:prstGeom prst="rect">
                <a:avLst/>
              </a:prstGeom>
            </p:spPr>
          </p:pic>
          <p:pic>
            <p:nvPicPr>
              <p:cNvPr id="648" name="Picture 647">
                <a:extLst>
                  <a:ext uri="{FF2B5EF4-FFF2-40B4-BE49-F238E27FC236}">
                    <a16:creationId xmlns:a16="http://schemas.microsoft.com/office/drawing/2014/main" id="{ECD31825-5B4D-4BF9-9D58-7123674E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84215"/>
                <a:ext cx="1024585" cy="1185062"/>
              </a:xfrm>
              <a:prstGeom prst="rect">
                <a:avLst/>
              </a:prstGeom>
            </p:spPr>
          </p:pic>
          <p:pic>
            <p:nvPicPr>
              <p:cNvPr id="649" name="Picture 648">
                <a:extLst>
                  <a:ext uri="{FF2B5EF4-FFF2-40B4-BE49-F238E27FC236}">
                    <a16:creationId xmlns:a16="http://schemas.microsoft.com/office/drawing/2014/main" id="{FECEE07B-E6FE-4ED5-9F7E-1B5B92AA9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72346"/>
                <a:ext cx="1024585" cy="1185062"/>
              </a:xfrm>
              <a:prstGeom prst="rect">
                <a:avLst/>
              </a:prstGeom>
            </p:spPr>
          </p:pic>
          <p:pic>
            <p:nvPicPr>
              <p:cNvPr id="650" name="Picture 649">
                <a:extLst>
                  <a:ext uri="{FF2B5EF4-FFF2-40B4-BE49-F238E27FC236}">
                    <a16:creationId xmlns:a16="http://schemas.microsoft.com/office/drawing/2014/main" id="{13E970F5-19E9-41AB-ADD0-0C7E51AEA9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84215"/>
                <a:ext cx="1024585" cy="1185062"/>
              </a:xfrm>
              <a:prstGeom prst="rect">
                <a:avLst/>
              </a:prstGeom>
            </p:spPr>
          </p:pic>
          <p:pic>
            <p:nvPicPr>
              <p:cNvPr id="651" name="Picture 650">
                <a:extLst>
                  <a:ext uri="{FF2B5EF4-FFF2-40B4-BE49-F238E27FC236}">
                    <a16:creationId xmlns:a16="http://schemas.microsoft.com/office/drawing/2014/main" id="{7D1EFAA3-C1DF-4F59-A73D-FAD95C882F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84215"/>
                <a:ext cx="1024585" cy="1185062"/>
              </a:xfrm>
              <a:prstGeom prst="rect">
                <a:avLst/>
              </a:prstGeom>
            </p:spPr>
          </p:pic>
          <p:pic>
            <p:nvPicPr>
              <p:cNvPr id="652" name="Picture 651">
                <a:extLst>
                  <a:ext uri="{FF2B5EF4-FFF2-40B4-BE49-F238E27FC236}">
                    <a16:creationId xmlns:a16="http://schemas.microsoft.com/office/drawing/2014/main" id="{792863A9-4FF6-480A-AA82-845DDCBA0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84215"/>
                <a:ext cx="1024585" cy="1185062"/>
              </a:xfrm>
              <a:prstGeom prst="rect">
                <a:avLst/>
              </a:prstGeom>
            </p:spPr>
          </p:pic>
          <p:pic>
            <p:nvPicPr>
              <p:cNvPr id="653" name="Picture 652">
                <a:extLst>
                  <a:ext uri="{FF2B5EF4-FFF2-40B4-BE49-F238E27FC236}">
                    <a16:creationId xmlns:a16="http://schemas.microsoft.com/office/drawing/2014/main" id="{B4F50FF6-6652-4AAE-B2D3-5DB604E46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84215"/>
                <a:ext cx="1024585" cy="1185062"/>
              </a:xfrm>
              <a:prstGeom prst="rect">
                <a:avLst/>
              </a:prstGeom>
            </p:spPr>
          </p:pic>
          <p:pic>
            <p:nvPicPr>
              <p:cNvPr id="654" name="Picture 653">
                <a:extLst>
                  <a:ext uri="{FF2B5EF4-FFF2-40B4-BE49-F238E27FC236}">
                    <a16:creationId xmlns:a16="http://schemas.microsoft.com/office/drawing/2014/main" id="{41EA2D8E-9697-45ED-9C6A-D1FCB4DFD9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84215"/>
                <a:ext cx="1024585" cy="1185062"/>
              </a:xfrm>
              <a:prstGeom prst="rect">
                <a:avLst/>
              </a:prstGeom>
            </p:spPr>
          </p:pic>
          <p:pic>
            <p:nvPicPr>
              <p:cNvPr id="655" name="Picture 654">
                <a:extLst>
                  <a:ext uri="{FF2B5EF4-FFF2-40B4-BE49-F238E27FC236}">
                    <a16:creationId xmlns:a16="http://schemas.microsoft.com/office/drawing/2014/main" id="{9A86D116-E597-4E3C-9CF3-BC3032E06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1443527"/>
                <a:ext cx="1024585" cy="1185062"/>
              </a:xfrm>
              <a:prstGeom prst="rect">
                <a:avLst/>
              </a:prstGeom>
            </p:spPr>
          </p:pic>
          <p:pic>
            <p:nvPicPr>
              <p:cNvPr id="656" name="Picture 655">
                <a:extLst>
                  <a:ext uri="{FF2B5EF4-FFF2-40B4-BE49-F238E27FC236}">
                    <a16:creationId xmlns:a16="http://schemas.microsoft.com/office/drawing/2014/main" id="{EA089FE4-A238-484F-8940-B5EFD18EA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1442290"/>
                <a:ext cx="1024585" cy="1185062"/>
              </a:xfrm>
              <a:prstGeom prst="rect">
                <a:avLst/>
              </a:prstGeom>
            </p:spPr>
          </p:pic>
          <p:pic>
            <p:nvPicPr>
              <p:cNvPr id="657" name="Picture 656">
                <a:extLst>
                  <a:ext uri="{FF2B5EF4-FFF2-40B4-BE49-F238E27FC236}">
                    <a16:creationId xmlns:a16="http://schemas.microsoft.com/office/drawing/2014/main" id="{3BCB9912-2D55-41AD-9227-3382F4BB3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1447490"/>
                <a:ext cx="1024585" cy="1185062"/>
              </a:xfrm>
              <a:prstGeom prst="rect">
                <a:avLst/>
              </a:prstGeom>
            </p:spPr>
          </p:pic>
          <p:pic>
            <p:nvPicPr>
              <p:cNvPr id="658" name="Picture 657">
                <a:extLst>
                  <a:ext uri="{FF2B5EF4-FFF2-40B4-BE49-F238E27FC236}">
                    <a16:creationId xmlns:a16="http://schemas.microsoft.com/office/drawing/2014/main" id="{D6F5B07A-4E5C-4416-B198-8B036E24C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1459359"/>
                <a:ext cx="1024585" cy="1185062"/>
              </a:xfrm>
              <a:prstGeom prst="rect">
                <a:avLst/>
              </a:prstGeom>
            </p:spPr>
          </p:pic>
          <p:pic>
            <p:nvPicPr>
              <p:cNvPr id="659" name="Picture 658">
                <a:extLst>
                  <a:ext uri="{FF2B5EF4-FFF2-40B4-BE49-F238E27FC236}">
                    <a16:creationId xmlns:a16="http://schemas.microsoft.com/office/drawing/2014/main" id="{A2EE478F-8B30-47A3-B9F0-1865327C4C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1447490"/>
                <a:ext cx="1024585" cy="1185062"/>
              </a:xfrm>
              <a:prstGeom prst="rect">
                <a:avLst/>
              </a:prstGeom>
            </p:spPr>
          </p:pic>
          <p:pic>
            <p:nvPicPr>
              <p:cNvPr id="660" name="Picture 659">
                <a:extLst>
                  <a:ext uri="{FF2B5EF4-FFF2-40B4-BE49-F238E27FC236}">
                    <a16:creationId xmlns:a16="http://schemas.microsoft.com/office/drawing/2014/main" id="{A67999C6-65B9-4E45-814C-13466205F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1459359"/>
                <a:ext cx="1024585" cy="1185062"/>
              </a:xfrm>
              <a:prstGeom prst="rect">
                <a:avLst/>
              </a:prstGeom>
            </p:spPr>
          </p:pic>
          <p:pic>
            <p:nvPicPr>
              <p:cNvPr id="661" name="Picture 660">
                <a:extLst>
                  <a:ext uri="{FF2B5EF4-FFF2-40B4-BE49-F238E27FC236}">
                    <a16:creationId xmlns:a16="http://schemas.microsoft.com/office/drawing/2014/main" id="{ECF238B6-8C4E-49C8-ADA2-41608ADD5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1459359"/>
                <a:ext cx="1024585" cy="1185062"/>
              </a:xfrm>
              <a:prstGeom prst="rect">
                <a:avLst/>
              </a:prstGeom>
            </p:spPr>
          </p:pic>
          <p:pic>
            <p:nvPicPr>
              <p:cNvPr id="662" name="Picture 661">
                <a:extLst>
                  <a:ext uri="{FF2B5EF4-FFF2-40B4-BE49-F238E27FC236}">
                    <a16:creationId xmlns:a16="http://schemas.microsoft.com/office/drawing/2014/main" id="{66E18EA6-5A85-48BC-8B8E-326851B89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1459359"/>
                <a:ext cx="1024585" cy="1185062"/>
              </a:xfrm>
              <a:prstGeom prst="rect">
                <a:avLst/>
              </a:prstGeom>
            </p:spPr>
          </p:pic>
          <p:pic>
            <p:nvPicPr>
              <p:cNvPr id="663" name="Picture 662">
                <a:extLst>
                  <a:ext uri="{FF2B5EF4-FFF2-40B4-BE49-F238E27FC236}">
                    <a16:creationId xmlns:a16="http://schemas.microsoft.com/office/drawing/2014/main" id="{32F953F8-3606-4FFA-986A-77B10EFE00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1459359"/>
                <a:ext cx="1024585" cy="1185062"/>
              </a:xfrm>
              <a:prstGeom prst="rect">
                <a:avLst/>
              </a:prstGeom>
            </p:spPr>
          </p:pic>
          <p:pic>
            <p:nvPicPr>
              <p:cNvPr id="664" name="Picture 663">
                <a:extLst>
                  <a:ext uri="{FF2B5EF4-FFF2-40B4-BE49-F238E27FC236}">
                    <a16:creationId xmlns:a16="http://schemas.microsoft.com/office/drawing/2014/main" id="{7A691A93-DC86-4F1E-A7A5-FDCC6889E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1459359"/>
                <a:ext cx="1024585" cy="1185062"/>
              </a:xfrm>
              <a:prstGeom prst="rect">
                <a:avLst/>
              </a:prstGeom>
            </p:spPr>
          </p:pic>
          <p:pic>
            <p:nvPicPr>
              <p:cNvPr id="665" name="Picture 664">
                <a:extLst>
                  <a:ext uri="{FF2B5EF4-FFF2-40B4-BE49-F238E27FC236}">
                    <a16:creationId xmlns:a16="http://schemas.microsoft.com/office/drawing/2014/main" id="{238EC8F8-9426-4E6D-91D2-663A2FBAA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2835740"/>
                <a:ext cx="1024585" cy="1185062"/>
              </a:xfrm>
              <a:prstGeom prst="rect">
                <a:avLst/>
              </a:prstGeom>
            </p:spPr>
          </p:pic>
          <p:pic>
            <p:nvPicPr>
              <p:cNvPr id="666" name="Picture 665">
                <a:extLst>
                  <a:ext uri="{FF2B5EF4-FFF2-40B4-BE49-F238E27FC236}">
                    <a16:creationId xmlns:a16="http://schemas.microsoft.com/office/drawing/2014/main" id="{EF585BD0-9E4D-407C-8741-2D0A1EC028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2834503"/>
                <a:ext cx="1024585" cy="1185062"/>
              </a:xfrm>
              <a:prstGeom prst="rect">
                <a:avLst/>
              </a:prstGeom>
            </p:spPr>
          </p:pic>
          <p:pic>
            <p:nvPicPr>
              <p:cNvPr id="667" name="Picture 666">
                <a:extLst>
                  <a:ext uri="{FF2B5EF4-FFF2-40B4-BE49-F238E27FC236}">
                    <a16:creationId xmlns:a16="http://schemas.microsoft.com/office/drawing/2014/main" id="{912B08DF-70A8-4DB7-985E-A390DA453A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2839703"/>
                <a:ext cx="1024585" cy="1185062"/>
              </a:xfrm>
              <a:prstGeom prst="rect">
                <a:avLst/>
              </a:prstGeom>
            </p:spPr>
          </p:pic>
          <p:pic>
            <p:nvPicPr>
              <p:cNvPr id="668" name="Picture 667">
                <a:extLst>
                  <a:ext uri="{FF2B5EF4-FFF2-40B4-BE49-F238E27FC236}">
                    <a16:creationId xmlns:a16="http://schemas.microsoft.com/office/drawing/2014/main" id="{16359FF3-B907-4844-A459-954386201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2851572"/>
                <a:ext cx="1024585" cy="1185062"/>
              </a:xfrm>
              <a:prstGeom prst="rect">
                <a:avLst/>
              </a:prstGeom>
            </p:spPr>
          </p:pic>
          <p:pic>
            <p:nvPicPr>
              <p:cNvPr id="669" name="Picture 668">
                <a:extLst>
                  <a:ext uri="{FF2B5EF4-FFF2-40B4-BE49-F238E27FC236}">
                    <a16:creationId xmlns:a16="http://schemas.microsoft.com/office/drawing/2014/main" id="{1F39E8ED-AC9F-4FFA-A081-F0B13F6382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2839703"/>
                <a:ext cx="1024585" cy="1185062"/>
              </a:xfrm>
              <a:prstGeom prst="rect">
                <a:avLst/>
              </a:prstGeom>
            </p:spPr>
          </p:pic>
          <p:pic>
            <p:nvPicPr>
              <p:cNvPr id="670" name="Picture 669">
                <a:extLst>
                  <a:ext uri="{FF2B5EF4-FFF2-40B4-BE49-F238E27FC236}">
                    <a16:creationId xmlns:a16="http://schemas.microsoft.com/office/drawing/2014/main" id="{4EE0E0FE-8F28-4FD4-853C-5D934CCB01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2851572"/>
                <a:ext cx="1024585" cy="1185062"/>
              </a:xfrm>
              <a:prstGeom prst="rect">
                <a:avLst/>
              </a:prstGeom>
            </p:spPr>
          </p:pic>
          <p:pic>
            <p:nvPicPr>
              <p:cNvPr id="671" name="Picture 670">
                <a:extLst>
                  <a:ext uri="{FF2B5EF4-FFF2-40B4-BE49-F238E27FC236}">
                    <a16:creationId xmlns:a16="http://schemas.microsoft.com/office/drawing/2014/main" id="{254E8F98-6960-4637-A07F-0A583B784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2851572"/>
                <a:ext cx="1024585" cy="1185062"/>
              </a:xfrm>
              <a:prstGeom prst="rect">
                <a:avLst/>
              </a:prstGeom>
            </p:spPr>
          </p:pic>
          <p:pic>
            <p:nvPicPr>
              <p:cNvPr id="672" name="Picture 671">
                <a:extLst>
                  <a:ext uri="{FF2B5EF4-FFF2-40B4-BE49-F238E27FC236}">
                    <a16:creationId xmlns:a16="http://schemas.microsoft.com/office/drawing/2014/main" id="{75B14B76-9F98-4104-B35F-E7E0F9F996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2851572"/>
                <a:ext cx="1024585" cy="1185062"/>
              </a:xfrm>
              <a:prstGeom prst="rect">
                <a:avLst/>
              </a:prstGeom>
            </p:spPr>
          </p:pic>
          <p:pic>
            <p:nvPicPr>
              <p:cNvPr id="673" name="Picture 672">
                <a:extLst>
                  <a:ext uri="{FF2B5EF4-FFF2-40B4-BE49-F238E27FC236}">
                    <a16:creationId xmlns:a16="http://schemas.microsoft.com/office/drawing/2014/main" id="{08B0248F-5136-43D6-A6F9-CDC5ACBF0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2851572"/>
                <a:ext cx="1024585" cy="1185062"/>
              </a:xfrm>
              <a:prstGeom prst="rect">
                <a:avLst/>
              </a:prstGeom>
            </p:spPr>
          </p:pic>
          <p:pic>
            <p:nvPicPr>
              <p:cNvPr id="674" name="Picture 673">
                <a:extLst>
                  <a:ext uri="{FF2B5EF4-FFF2-40B4-BE49-F238E27FC236}">
                    <a16:creationId xmlns:a16="http://schemas.microsoft.com/office/drawing/2014/main" id="{E222B545-A6E0-49F6-B40C-C123F9135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2851572"/>
                <a:ext cx="1024585" cy="1185062"/>
              </a:xfrm>
              <a:prstGeom prst="rect">
                <a:avLst/>
              </a:prstGeom>
            </p:spPr>
          </p:pic>
          <p:pic>
            <p:nvPicPr>
              <p:cNvPr id="675" name="Picture 674">
                <a:extLst>
                  <a:ext uri="{FF2B5EF4-FFF2-40B4-BE49-F238E27FC236}">
                    <a16:creationId xmlns:a16="http://schemas.microsoft.com/office/drawing/2014/main" id="{3A95E672-5399-496A-8E2F-F82B4DD12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4245022"/>
                <a:ext cx="1024585" cy="1185062"/>
              </a:xfrm>
              <a:prstGeom prst="rect">
                <a:avLst/>
              </a:prstGeom>
            </p:spPr>
          </p:pic>
          <p:pic>
            <p:nvPicPr>
              <p:cNvPr id="676" name="Picture 675">
                <a:extLst>
                  <a:ext uri="{FF2B5EF4-FFF2-40B4-BE49-F238E27FC236}">
                    <a16:creationId xmlns:a16="http://schemas.microsoft.com/office/drawing/2014/main" id="{3824F576-C4BD-4FAC-87A1-B98806128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4243785"/>
                <a:ext cx="1024585" cy="1185062"/>
              </a:xfrm>
              <a:prstGeom prst="rect">
                <a:avLst/>
              </a:prstGeom>
            </p:spPr>
          </p:pic>
          <p:pic>
            <p:nvPicPr>
              <p:cNvPr id="677" name="Picture 676">
                <a:extLst>
                  <a:ext uri="{FF2B5EF4-FFF2-40B4-BE49-F238E27FC236}">
                    <a16:creationId xmlns:a16="http://schemas.microsoft.com/office/drawing/2014/main" id="{7E13DA21-4DC0-4288-AB8A-E5F1E9C6B6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4248985"/>
                <a:ext cx="1024585" cy="1185062"/>
              </a:xfrm>
              <a:prstGeom prst="rect">
                <a:avLst/>
              </a:prstGeom>
            </p:spPr>
          </p:pic>
          <p:pic>
            <p:nvPicPr>
              <p:cNvPr id="678" name="Picture 677">
                <a:extLst>
                  <a:ext uri="{FF2B5EF4-FFF2-40B4-BE49-F238E27FC236}">
                    <a16:creationId xmlns:a16="http://schemas.microsoft.com/office/drawing/2014/main" id="{332DBEFA-CEE7-4E47-8C40-B3ED79F67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4260854"/>
                <a:ext cx="1024585" cy="1185062"/>
              </a:xfrm>
              <a:prstGeom prst="rect">
                <a:avLst/>
              </a:prstGeom>
            </p:spPr>
          </p:pic>
          <p:pic>
            <p:nvPicPr>
              <p:cNvPr id="679" name="Picture 678">
                <a:extLst>
                  <a:ext uri="{FF2B5EF4-FFF2-40B4-BE49-F238E27FC236}">
                    <a16:creationId xmlns:a16="http://schemas.microsoft.com/office/drawing/2014/main" id="{11F43A6B-5856-4EF2-8C78-456D14DB5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4248985"/>
                <a:ext cx="1024585" cy="1185062"/>
              </a:xfrm>
              <a:prstGeom prst="rect">
                <a:avLst/>
              </a:prstGeom>
            </p:spPr>
          </p:pic>
          <p:pic>
            <p:nvPicPr>
              <p:cNvPr id="680" name="Picture 679">
                <a:extLst>
                  <a:ext uri="{FF2B5EF4-FFF2-40B4-BE49-F238E27FC236}">
                    <a16:creationId xmlns:a16="http://schemas.microsoft.com/office/drawing/2014/main" id="{3ED2C3FE-8CA0-4BAE-9102-E21EBE8AD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4260854"/>
                <a:ext cx="1024585" cy="1185062"/>
              </a:xfrm>
              <a:prstGeom prst="rect">
                <a:avLst/>
              </a:prstGeom>
            </p:spPr>
          </p:pic>
          <p:pic>
            <p:nvPicPr>
              <p:cNvPr id="681" name="Picture 680">
                <a:extLst>
                  <a:ext uri="{FF2B5EF4-FFF2-40B4-BE49-F238E27FC236}">
                    <a16:creationId xmlns:a16="http://schemas.microsoft.com/office/drawing/2014/main" id="{54F0D803-09EB-49A2-8AC3-096DFDB25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4260854"/>
                <a:ext cx="1024585" cy="1185062"/>
              </a:xfrm>
              <a:prstGeom prst="rect">
                <a:avLst/>
              </a:prstGeom>
            </p:spPr>
          </p:pic>
          <p:pic>
            <p:nvPicPr>
              <p:cNvPr id="682" name="Picture 681">
                <a:extLst>
                  <a:ext uri="{FF2B5EF4-FFF2-40B4-BE49-F238E27FC236}">
                    <a16:creationId xmlns:a16="http://schemas.microsoft.com/office/drawing/2014/main" id="{83514B2E-FB53-4871-A83C-453DC64DF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4260854"/>
                <a:ext cx="1024585" cy="1185062"/>
              </a:xfrm>
              <a:prstGeom prst="rect">
                <a:avLst/>
              </a:prstGeom>
            </p:spPr>
          </p:pic>
          <p:pic>
            <p:nvPicPr>
              <p:cNvPr id="683" name="Picture 682">
                <a:extLst>
                  <a:ext uri="{FF2B5EF4-FFF2-40B4-BE49-F238E27FC236}">
                    <a16:creationId xmlns:a16="http://schemas.microsoft.com/office/drawing/2014/main" id="{34E67DD9-D171-43ED-AD6D-6BB5BBA8F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4260854"/>
                <a:ext cx="1024585" cy="1185062"/>
              </a:xfrm>
              <a:prstGeom prst="rect">
                <a:avLst/>
              </a:prstGeom>
            </p:spPr>
          </p:pic>
          <p:pic>
            <p:nvPicPr>
              <p:cNvPr id="684" name="Picture 683">
                <a:extLst>
                  <a:ext uri="{FF2B5EF4-FFF2-40B4-BE49-F238E27FC236}">
                    <a16:creationId xmlns:a16="http://schemas.microsoft.com/office/drawing/2014/main" id="{F1B2A20D-D7A1-4F07-BE8E-595DAD2B3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4260854"/>
                <a:ext cx="1024585" cy="1185062"/>
              </a:xfrm>
              <a:prstGeom prst="rect">
                <a:avLst/>
              </a:prstGeom>
            </p:spPr>
          </p:pic>
          <p:pic>
            <p:nvPicPr>
              <p:cNvPr id="685" name="Picture 684">
                <a:extLst>
                  <a:ext uri="{FF2B5EF4-FFF2-40B4-BE49-F238E27FC236}">
                    <a16:creationId xmlns:a16="http://schemas.microsoft.com/office/drawing/2014/main" id="{823F08BD-23AB-4DF8-A678-333020CA4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15" y="5603941"/>
                <a:ext cx="1024585" cy="1185062"/>
              </a:xfrm>
              <a:prstGeom prst="rect">
                <a:avLst/>
              </a:prstGeom>
            </p:spPr>
          </p:pic>
          <p:pic>
            <p:nvPicPr>
              <p:cNvPr id="686" name="Picture 685">
                <a:extLst>
                  <a:ext uri="{FF2B5EF4-FFF2-40B4-BE49-F238E27FC236}">
                    <a16:creationId xmlns:a16="http://schemas.microsoft.com/office/drawing/2014/main" id="{3BA72A7E-BA5F-4DED-A812-25052ED177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25" y="5602704"/>
                <a:ext cx="1024585" cy="1185062"/>
              </a:xfrm>
              <a:prstGeom prst="rect">
                <a:avLst/>
              </a:prstGeom>
            </p:spPr>
          </p:pic>
          <p:pic>
            <p:nvPicPr>
              <p:cNvPr id="687" name="Picture 686">
                <a:extLst>
                  <a:ext uri="{FF2B5EF4-FFF2-40B4-BE49-F238E27FC236}">
                    <a16:creationId xmlns:a16="http://schemas.microsoft.com/office/drawing/2014/main" id="{DB19CA32-9C2B-49A7-957C-E01C8E5284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253" y="5607904"/>
                <a:ext cx="1024585" cy="1185062"/>
              </a:xfrm>
              <a:prstGeom prst="rect">
                <a:avLst/>
              </a:prstGeom>
            </p:spPr>
          </p:pic>
          <p:pic>
            <p:nvPicPr>
              <p:cNvPr id="688" name="Picture 687">
                <a:extLst>
                  <a:ext uri="{FF2B5EF4-FFF2-40B4-BE49-F238E27FC236}">
                    <a16:creationId xmlns:a16="http://schemas.microsoft.com/office/drawing/2014/main" id="{2D88D3B8-1C4D-4C70-959E-906592CB1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644" y="5619773"/>
                <a:ext cx="1024585" cy="1185062"/>
              </a:xfrm>
              <a:prstGeom prst="rect">
                <a:avLst/>
              </a:prstGeom>
            </p:spPr>
          </p:pic>
          <p:pic>
            <p:nvPicPr>
              <p:cNvPr id="689" name="Picture 688">
                <a:extLst>
                  <a:ext uri="{FF2B5EF4-FFF2-40B4-BE49-F238E27FC236}">
                    <a16:creationId xmlns:a16="http://schemas.microsoft.com/office/drawing/2014/main" id="{63C03031-F86C-4C05-B14F-32DADD91C9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035" y="5607904"/>
                <a:ext cx="1024585" cy="1185062"/>
              </a:xfrm>
              <a:prstGeom prst="rect">
                <a:avLst/>
              </a:prstGeom>
            </p:spPr>
          </p:pic>
          <p:pic>
            <p:nvPicPr>
              <p:cNvPr id="690" name="Picture 689">
                <a:extLst>
                  <a:ext uri="{FF2B5EF4-FFF2-40B4-BE49-F238E27FC236}">
                    <a16:creationId xmlns:a16="http://schemas.microsoft.com/office/drawing/2014/main" id="{66B223FA-F63D-4A1C-9874-3A1B70708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426" y="5619773"/>
                <a:ext cx="1024585" cy="1185062"/>
              </a:xfrm>
              <a:prstGeom prst="rect">
                <a:avLst/>
              </a:prstGeom>
            </p:spPr>
          </p:pic>
          <p:pic>
            <p:nvPicPr>
              <p:cNvPr id="691" name="Picture 690">
                <a:extLst>
                  <a:ext uri="{FF2B5EF4-FFF2-40B4-BE49-F238E27FC236}">
                    <a16:creationId xmlns:a16="http://schemas.microsoft.com/office/drawing/2014/main" id="{6893DB07-5803-46BE-A2E0-9B173A417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17" y="5619773"/>
                <a:ext cx="1024585" cy="1185062"/>
              </a:xfrm>
              <a:prstGeom prst="rect">
                <a:avLst/>
              </a:prstGeom>
            </p:spPr>
          </p:pic>
          <p:pic>
            <p:nvPicPr>
              <p:cNvPr id="692" name="Picture 691">
                <a:extLst>
                  <a:ext uri="{FF2B5EF4-FFF2-40B4-BE49-F238E27FC236}">
                    <a16:creationId xmlns:a16="http://schemas.microsoft.com/office/drawing/2014/main" id="{90515A51-673F-4BD4-B773-3FCC12EB00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208" y="5619773"/>
                <a:ext cx="1024585" cy="1185062"/>
              </a:xfrm>
              <a:prstGeom prst="rect">
                <a:avLst/>
              </a:prstGeom>
            </p:spPr>
          </p:pic>
          <p:pic>
            <p:nvPicPr>
              <p:cNvPr id="693" name="Picture 692">
                <a:extLst>
                  <a:ext uri="{FF2B5EF4-FFF2-40B4-BE49-F238E27FC236}">
                    <a16:creationId xmlns:a16="http://schemas.microsoft.com/office/drawing/2014/main" id="{34A11422-E5D1-4932-AC8B-6108940D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599" y="5619773"/>
                <a:ext cx="1024585" cy="1185062"/>
              </a:xfrm>
              <a:prstGeom prst="rect">
                <a:avLst/>
              </a:prstGeom>
            </p:spPr>
          </p:pic>
          <p:pic>
            <p:nvPicPr>
              <p:cNvPr id="694" name="Picture 693">
                <a:extLst>
                  <a:ext uri="{FF2B5EF4-FFF2-40B4-BE49-F238E27FC236}">
                    <a16:creationId xmlns:a16="http://schemas.microsoft.com/office/drawing/2014/main" id="{DB14DAE3-21C8-442A-89D1-4E4067DB53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5990" y="5619773"/>
                <a:ext cx="1024585" cy="1185062"/>
              </a:xfrm>
              <a:prstGeom prst="rect">
                <a:avLst/>
              </a:prstGeom>
            </p:spPr>
          </p:pic>
        </p:grpSp>
      </p:grpSp>
      <p:sp>
        <p:nvSpPr>
          <p:cNvPr id="945" name="Rounded Rectangle 321">
            <a:extLst>
              <a:ext uri="{FF2B5EF4-FFF2-40B4-BE49-F238E27FC236}">
                <a16:creationId xmlns:a16="http://schemas.microsoft.com/office/drawing/2014/main" id="{27927A75-C82A-41A0-8026-CD0BA1D1E8AC}"/>
              </a:ext>
            </a:extLst>
          </p:cNvPr>
          <p:cNvSpPr/>
          <p:nvPr/>
        </p:nvSpPr>
        <p:spPr>
          <a:xfrm>
            <a:off x="7390641" y="2478604"/>
            <a:ext cx="229359" cy="232886"/>
          </a:xfrm>
          <a:prstGeom prst="roundRect">
            <a:avLst/>
          </a:prstGeom>
          <a:solidFill>
            <a:srgbClr val="FF0000">
              <a:alpha val="58000"/>
            </a:srgbClr>
          </a:solidFill>
          <a:ln w="9525" cap="flat" cmpd="sng" algn="ctr">
            <a:solidFill>
              <a:srgbClr val="0C68AC">
                <a:shade val="95000"/>
                <a:satMod val="105000"/>
              </a:srgbClr>
            </a:solidFill>
            <a:prstDash val="solid"/>
          </a:ln>
          <a:effectLst>
            <a:outerShdw blurRad="40000" dist="20000" dir="5400000" rotWithShape="0">
              <a:srgbClr val="000000">
                <a:alpha val="38000"/>
              </a:srgbClr>
            </a:outerShdw>
          </a:effectLst>
        </p:spPr>
        <p:txBody>
          <a:bodyPr lIns="91420" tIns="45711" rIns="91420" bIns="45711" rtlCol="0" anchor="ctr"/>
          <a:lstStyle/>
          <a:p>
            <a:pPr marL="0" marR="0" lvl="0" indent="0" algn="ctr" defTabSz="60932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946" name="object 6">
            <a:extLst>
              <a:ext uri="{FF2B5EF4-FFF2-40B4-BE49-F238E27FC236}">
                <a16:creationId xmlns:a16="http://schemas.microsoft.com/office/drawing/2014/main" id="{0B388069-B3FF-4691-8BDA-75F5F91D4433}"/>
              </a:ext>
            </a:extLst>
          </p:cNvPr>
          <p:cNvSpPr/>
          <p:nvPr/>
        </p:nvSpPr>
        <p:spPr>
          <a:xfrm>
            <a:off x="477719" y="1878528"/>
            <a:ext cx="4471771" cy="4079073"/>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defRPr/>
            </a:pPr>
            <a:endParaRPr sz="1800">
              <a:solidFill>
                <a:srgbClr val="FFFFFF"/>
              </a:solidFill>
              <a:latin typeface="Arial"/>
            </a:endParaRPr>
          </a:p>
        </p:txBody>
      </p:sp>
      <p:sp>
        <p:nvSpPr>
          <p:cNvPr id="947" name="object 7">
            <a:extLst>
              <a:ext uri="{FF2B5EF4-FFF2-40B4-BE49-F238E27FC236}">
                <a16:creationId xmlns:a16="http://schemas.microsoft.com/office/drawing/2014/main" id="{7D3D1466-3146-494E-9970-380F8518905A}"/>
              </a:ext>
            </a:extLst>
          </p:cNvPr>
          <p:cNvSpPr/>
          <p:nvPr/>
        </p:nvSpPr>
        <p:spPr>
          <a:xfrm>
            <a:off x="3352800" y="2488129"/>
            <a:ext cx="4037841" cy="251349"/>
          </a:xfrm>
          <a:custGeom>
            <a:avLst/>
            <a:gdLst/>
            <a:ahLst/>
            <a:cxnLst/>
            <a:rect l="l" t="t" r="r" b="b"/>
            <a:pathLst>
              <a:path w="2104390" h="202564">
                <a:moveTo>
                  <a:pt x="201028" y="0"/>
                </a:moveTo>
                <a:lnTo>
                  <a:pt x="0" y="103328"/>
                </a:lnTo>
                <a:lnTo>
                  <a:pt x="203230" y="202247"/>
                </a:lnTo>
                <a:lnTo>
                  <a:pt x="202352" y="121569"/>
                </a:lnTo>
                <a:lnTo>
                  <a:pt x="182137" y="121569"/>
                </a:lnTo>
                <a:lnTo>
                  <a:pt x="181696" y="81119"/>
                </a:lnTo>
                <a:lnTo>
                  <a:pt x="201909" y="80899"/>
                </a:lnTo>
                <a:lnTo>
                  <a:pt x="201028" y="0"/>
                </a:lnTo>
                <a:close/>
              </a:path>
              <a:path w="2104390" h="202564">
                <a:moveTo>
                  <a:pt x="201909" y="80899"/>
                </a:moveTo>
                <a:lnTo>
                  <a:pt x="181696" y="81119"/>
                </a:lnTo>
                <a:lnTo>
                  <a:pt x="182137" y="121569"/>
                </a:lnTo>
                <a:lnTo>
                  <a:pt x="202349" y="121349"/>
                </a:lnTo>
                <a:lnTo>
                  <a:pt x="201909" y="80899"/>
                </a:lnTo>
                <a:close/>
              </a:path>
              <a:path w="2104390" h="202564">
                <a:moveTo>
                  <a:pt x="202349" y="121349"/>
                </a:moveTo>
                <a:lnTo>
                  <a:pt x="182137" y="121569"/>
                </a:lnTo>
                <a:lnTo>
                  <a:pt x="202352" y="121569"/>
                </a:lnTo>
                <a:lnTo>
                  <a:pt x="202349" y="121349"/>
                </a:lnTo>
                <a:close/>
              </a:path>
              <a:path w="2104390" h="202564">
                <a:moveTo>
                  <a:pt x="2103474" y="60163"/>
                </a:moveTo>
                <a:lnTo>
                  <a:pt x="201909" y="80899"/>
                </a:lnTo>
                <a:lnTo>
                  <a:pt x="202349" y="121349"/>
                </a:lnTo>
                <a:lnTo>
                  <a:pt x="2103913" y="100613"/>
                </a:lnTo>
                <a:lnTo>
                  <a:pt x="2103474" y="60163"/>
                </a:lnTo>
                <a:close/>
              </a:path>
            </a:pathLst>
          </a:custGeom>
          <a:solidFill>
            <a:srgbClr val="FF0000"/>
          </a:solidFill>
          <a:ln w="19050">
            <a:noFill/>
          </a:ln>
        </p:spPr>
        <p:txBody>
          <a:bodyPr wrap="square" lIns="0" tIns="0" rIns="0" bIns="0" rtlCol="0"/>
          <a:lstStyle/>
          <a:p>
            <a:pPr defTabSz="457200" fontAlgn="auto">
              <a:spcBef>
                <a:spcPts val="0"/>
              </a:spcBef>
              <a:spcAft>
                <a:spcPts val="0"/>
              </a:spcAft>
              <a:defRPr/>
            </a:pPr>
            <a:endParaRPr sz="1800" dirty="0">
              <a:solidFill>
                <a:srgbClr val="FFFFFF"/>
              </a:solidFill>
              <a:latin typeface="Arial"/>
            </a:endParaRPr>
          </a:p>
        </p:txBody>
      </p:sp>
      <p:sp>
        <p:nvSpPr>
          <p:cNvPr id="948" name="object 5">
            <a:extLst>
              <a:ext uri="{FF2B5EF4-FFF2-40B4-BE49-F238E27FC236}">
                <a16:creationId xmlns:a16="http://schemas.microsoft.com/office/drawing/2014/main" id="{C8168DA3-A22A-4F74-8719-0D65F481B4B4}"/>
              </a:ext>
            </a:extLst>
          </p:cNvPr>
          <p:cNvSpPr txBox="1">
            <a:spLocks/>
          </p:cNvSpPr>
          <p:nvPr/>
        </p:nvSpPr>
        <p:spPr>
          <a:xfrm>
            <a:off x="775626" y="4551076"/>
            <a:ext cx="8139773" cy="1623228"/>
          </a:xfrm>
          <a:prstGeom prst="rect">
            <a:avLst/>
          </a:prstGeom>
        </p:spPr>
        <p:txBody>
          <a:bodyPr vert="horz" wrap="square" lIns="0" tIns="195543" rIns="0" bIns="0" rtlCol="0">
            <a:sp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377830" marR="4483" indent="0" fontAlgn="auto">
              <a:lnSpc>
                <a:spcPct val="125200"/>
              </a:lnSpc>
              <a:spcBef>
                <a:spcPts val="675"/>
              </a:spcBef>
              <a:spcAft>
                <a:spcPts val="0"/>
              </a:spcAft>
              <a:buFont typeface="Arial" panose="020B0604020202020204" pitchFamily="34" charset="0"/>
              <a:buNone/>
              <a:defRPr/>
            </a:pPr>
            <a:r>
              <a:rPr lang="en-US" sz="1853" dirty="0">
                <a:solidFill>
                  <a:srgbClr val="FFFFFF"/>
                </a:solidFill>
                <a:latin typeface="Calibri"/>
                <a:cs typeface="Calibri"/>
              </a:rPr>
              <a:t>Algorithm-based triage </a:t>
            </a:r>
            <a:r>
              <a:rPr lang="en-US" sz="1853" i="1" dirty="0">
                <a:solidFill>
                  <a:srgbClr val="FFFFFF"/>
                </a:solidFill>
                <a:latin typeface="Calibri"/>
                <a:cs typeface="Calibri"/>
              </a:rPr>
              <a:t>can </a:t>
            </a:r>
            <a:r>
              <a:rPr lang="en-US" sz="1853" i="1" spc="-4" dirty="0">
                <a:solidFill>
                  <a:srgbClr val="FFFFFF"/>
                </a:solidFill>
                <a:latin typeface="Calibri"/>
                <a:cs typeface="Calibri"/>
              </a:rPr>
              <a:t>save </a:t>
            </a:r>
            <a:r>
              <a:rPr lang="en-US" sz="1853" i="1" dirty="0">
                <a:solidFill>
                  <a:srgbClr val="FFFFFF"/>
                </a:solidFill>
                <a:latin typeface="Calibri"/>
                <a:cs typeface="Calibri"/>
              </a:rPr>
              <a:t>lives in environments where the radiologists’  capacity </a:t>
            </a:r>
            <a:r>
              <a:rPr lang="en-US" sz="1853" i="1" spc="4" dirty="0">
                <a:solidFill>
                  <a:srgbClr val="FFFFFF"/>
                </a:solidFill>
                <a:latin typeface="Calibri"/>
                <a:cs typeface="Calibri"/>
              </a:rPr>
              <a:t>is </a:t>
            </a:r>
            <a:r>
              <a:rPr lang="en-US" sz="1853" i="1" dirty="0">
                <a:solidFill>
                  <a:srgbClr val="FFFFFF"/>
                </a:solidFill>
                <a:latin typeface="Calibri"/>
                <a:cs typeface="Calibri"/>
              </a:rPr>
              <a:t>limited or  nonexistent.</a:t>
            </a:r>
          </a:p>
        </p:txBody>
      </p:sp>
      <p:sp>
        <p:nvSpPr>
          <p:cNvPr id="949" name="Rectangle 2">
            <a:extLst>
              <a:ext uri="{FF2B5EF4-FFF2-40B4-BE49-F238E27FC236}">
                <a16:creationId xmlns:a16="http://schemas.microsoft.com/office/drawing/2014/main" id="{369195AE-F325-4998-84A5-338037CE8FFD}"/>
              </a:ext>
            </a:extLst>
          </p:cNvPr>
          <p:cNvSpPr txBox="1">
            <a:spLocks noChangeArrowheads="1"/>
          </p:cNvSpPr>
          <p:nvPr/>
        </p:nvSpPr>
        <p:spPr>
          <a:xfrm>
            <a:off x="233554" y="6077752"/>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CDHI: Dr. Rachael </a:t>
            </a:r>
            <a:r>
              <a:rPr lang="en-US" sz="1600" b="1" i="1" dirty="0" err="1">
                <a:solidFill>
                  <a:srgbClr val="FF0000"/>
                </a:solidFill>
                <a:latin typeface="Calibri" pitchFamily="34" charset="0"/>
              </a:rPr>
              <a:t>Calcutt</a:t>
            </a:r>
            <a:endParaRPr lang="en-US" sz="1600" b="1" i="1" dirty="0">
              <a:solidFill>
                <a:srgbClr val="FF0000"/>
              </a:solidFill>
              <a:latin typeface="Calibri" pitchFamily="34" charset="0"/>
            </a:endParaRPr>
          </a:p>
        </p:txBody>
      </p:sp>
    </p:spTree>
    <p:extLst>
      <p:ext uri="{BB962C8B-B14F-4D97-AF65-F5344CB8AC3E}">
        <p14:creationId xmlns:p14="http://schemas.microsoft.com/office/powerpoint/2010/main" val="295188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45"/>
                                        </p:tgtEl>
                                        <p:attrNameLst>
                                          <p:attrName>style.visibility</p:attrName>
                                        </p:attrNameLst>
                                      </p:cBhvr>
                                      <p:to>
                                        <p:strVal val="visible"/>
                                      </p:to>
                                    </p:set>
                                  </p:childTnLst>
                                </p:cTn>
                              </p:par>
                              <p:par>
                                <p:cTn id="7" presetID="42" presetClass="path" presetSubtype="0" accel="50000" decel="50000" fill="hold" grpId="1" nodeType="withEffect">
                                  <p:stCondLst>
                                    <p:cond delay="0"/>
                                  </p:stCondLst>
                                  <p:childTnLst>
                                    <p:animMotion origin="layout" path="M 0.08073 0.07037 L -0.71961 -0.60587 " pathEditMode="relative" rAng="0" ptsTypes="AA">
                                      <p:cBhvr>
                                        <p:cTn id="8" dur="2000" fill="hold"/>
                                        <p:tgtEl>
                                          <p:spTgt spid="945"/>
                                        </p:tgtEl>
                                        <p:attrNameLst>
                                          <p:attrName>ppt_x</p:attrName>
                                          <p:attrName>ppt_y</p:attrName>
                                        </p:attrNameLst>
                                      </p:cBhvr>
                                      <p:rCtr x="-40017" y="-338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 grpId="0" animBg="1"/>
      <p:bldP spid="94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B06D389D-277B-467A-A5ED-71FD775ADAD0}"/>
              </a:ext>
            </a:extLst>
          </p:cNvPr>
          <p:cNvCxnSpPr/>
          <p:nvPr/>
        </p:nvCxnSpPr>
        <p:spPr>
          <a:xfrm flipV="1">
            <a:off x="5475832" y="4299315"/>
            <a:ext cx="0" cy="44209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8969362-0F00-4910-8001-BE72209C02C9}"/>
              </a:ext>
            </a:extLst>
          </p:cNvPr>
          <p:cNvGrpSpPr/>
          <p:nvPr/>
        </p:nvGrpSpPr>
        <p:grpSpPr>
          <a:xfrm>
            <a:off x="4327101" y="1793602"/>
            <a:ext cx="1385455" cy="1431360"/>
            <a:chOff x="4309532" y="2760133"/>
            <a:chExt cx="1337734" cy="1337733"/>
          </a:xfrm>
        </p:grpSpPr>
        <p:pic>
          <p:nvPicPr>
            <p:cNvPr id="8" name="Picture 7">
              <a:extLst>
                <a:ext uri="{FF2B5EF4-FFF2-40B4-BE49-F238E27FC236}">
                  <a16:creationId xmlns:a16="http://schemas.microsoft.com/office/drawing/2014/main" id="{A86EE630-64D4-4A01-94D4-DC50A47DEE69}"/>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0"/>
                      </a14:imgEffect>
                      <a14:imgEffect>
                        <a14:brightnessContrast bright="70000" contrast="-100000"/>
                      </a14:imgEffect>
                    </a14:imgLayer>
                  </a14:imgProps>
                </a:ext>
                <a:ext uri="{28A0092B-C50C-407E-A947-70E740481C1C}">
                  <a14:useLocalDpi xmlns:a14="http://schemas.microsoft.com/office/drawing/2010/main"/>
                </a:ext>
              </a:extLst>
            </a:blip>
            <a:stretch>
              <a:fillRect/>
            </a:stretch>
          </p:blipFill>
          <p:spPr>
            <a:xfrm>
              <a:off x="4309532" y="2760133"/>
              <a:ext cx="1337733" cy="1337733"/>
            </a:xfrm>
            <a:prstGeom prst="rect">
              <a:avLst/>
            </a:prstGeom>
            <a:ln>
              <a:noFill/>
            </a:ln>
          </p:spPr>
        </p:pic>
        <p:sp>
          <p:nvSpPr>
            <p:cNvPr id="9" name="Rectangle 8">
              <a:extLst>
                <a:ext uri="{FF2B5EF4-FFF2-40B4-BE49-F238E27FC236}">
                  <a16:creationId xmlns:a16="http://schemas.microsoft.com/office/drawing/2014/main" id="{14CFD1B3-5444-4CFD-858B-B23FF09B7528}"/>
                </a:ext>
              </a:extLst>
            </p:cNvPr>
            <p:cNvSpPr/>
            <p:nvPr/>
          </p:nvSpPr>
          <p:spPr>
            <a:xfrm>
              <a:off x="4309533" y="2760133"/>
              <a:ext cx="1337733" cy="133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2EE88DAF-E1C5-42C8-8D7E-706C66CE1BE0}"/>
              </a:ext>
            </a:extLst>
          </p:cNvPr>
          <p:cNvSpPr txBox="1"/>
          <p:nvPr/>
        </p:nvSpPr>
        <p:spPr>
          <a:xfrm>
            <a:off x="3994423" y="3249677"/>
            <a:ext cx="2050810" cy="338554"/>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Computation</a:t>
            </a:r>
          </a:p>
        </p:txBody>
      </p:sp>
      <p:pic>
        <p:nvPicPr>
          <p:cNvPr id="11" name="Picture 10">
            <a:extLst>
              <a:ext uri="{FF2B5EF4-FFF2-40B4-BE49-F238E27FC236}">
                <a16:creationId xmlns:a16="http://schemas.microsoft.com/office/drawing/2014/main" id="{0DFF8C1B-E749-4172-9E1E-246E5F164C35}"/>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70000" contrast="-100000"/>
                    </a14:imgEffect>
                  </a14:imgLayer>
                </a14:imgProps>
              </a:ext>
              <a:ext uri="{28A0092B-C50C-407E-A947-70E740481C1C}">
                <a14:useLocalDpi xmlns:a14="http://schemas.microsoft.com/office/drawing/2010/main"/>
              </a:ext>
            </a:extLst>
          </a:blip>
          <a:stretch>
            <a:fillRect/>
          </a:stretch>
        </p:blipFill>
        <p:spPr>
          <a:xfrm>
            <a:off x="6502280" y="1876243"/>
            <a:ext cx="1178409" cy="1178409"/>
          </a:xfrm>
          <a:prstGeom prst="rect">
            <a:avLst/>
          </a:prstGeom>
          <a:ln>
            <a:noFill/>
          </a:ln>
        </p:spPr>
      </p:pic>
      <p:sp>
        <p:nvSpPr>
          <p:cNvPr id="12" name="TextBox 11">
            <a:extLst>
              <a:ext uri="{FF2B5EF4-FFF2-40B4-BE49-F238E27FC236}">
                <a16:creationId xmlns:a16="http://schemas.microsoft.com/office/drawing/2014/main" id="{0C99A79C-3D72-4A29-BECF-AC7E1FB43449}"/>
              </a:ext>
            </a:extLst>
          </p:cNvPr>
          <p:cNvSpPr txBox="1"/>
          <p:nvPr/>
        </p:nvSpPr>
        <p:spPr>
          <a:xfrm>
            <a:off x="6132905" y="3111178"/>
            <a:ext cx="1917157"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Discovery &amp; Validation</a:t>
            </a:r>
          </a:p>
        </p:txBody>
      </p:sp>
      <p:sp>
        <p:nvSpPr>
          <p:cNvPr id="13" name="TextBox 12">
            <a:extLst>
              <a:ext uri="{FF2B5EF4-FFF2-40B4-BE49-F238E27FC236}">
                <a16:creationId xmlns:a16="http://schemas.microsoft.com/office/drawing/2014/main" id="{0C5095F6-5F4F-4122-9763-FBF232C8EC77}"/>
              </a:ext>
            </a:extLst>
          </p:cNvPr>
          <p:cNvSpPr txBox="1"/>
          <p:nvPr/>
        </p:nvSpPr>
        <p:spPr>
          <a:xfrm>
            <a:off x="4758345" y="5291874"/>
            <a:ext cx="1439135"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Application Deployment</a:t>
            </a:r>
          </a:p>
        </p:txBody>
      </p:sp>
      <p:pic>
        <p:nvPicPr>
          <p:cNvPr id="14" name="Picture 13">
            <a:extLst>
              <a:ext uri="{FF2B5EF4-FFF2-40B4-BE49-F238E27FC236}">
                <a16:creationId xmlns:a16="http://schemas.microsoft.com/office/drawing/2014/main" id="{F086EE93-1425-4A0A-ABC6-AA24DDE0E39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5006061" y="4351186"/>
            <a:ext cx="943705" cy="943705"/>
          </a:xfrm>
          <a:prstGeom prst="rect">
            <a:avLst/>
          </a:prstGeom>
          <a:ln>
            <a:noFill/>
          </a:ln>
        </p:spPr>
      </p:pic>
      <p:cxnSp>
        <p:nvCxnSpPr>
          <p:cNvPr id="15" name="Straight Arrow Connector 14">
            <a:extLst>
              <a:ext uri="{FF2B5EF4-FFF2-40B4-BE49-F238E27FC236}">
                <a16:creationId xmlns:a16="http://schemas.microsoft.com/office/drawing/2014/main" id="{E91B8A09-50C7-449C-BC60-488E17A92664}"/>
              </a:ext>
            </a:extLst>
          </p:cNvPr>
          <p:cNvCxnSpPr/>
          <p:nvPr/>
        </p:nvCxnSpPr>
        <p:spPr>
          <a:xfrm>
            <a:off x="1909334" y="2306756"/>
            <a:ext cx="612933"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1FF56FC-728F-4346-846C-86C4323CE532}"/>
              </a:ext>
            </a:extLst>
          </p:cNvPr>
          <p:cNvCxnSpPr/>
          <p:nvPr/>
        </p:nvCxnSpPr>
        <p:spPr>
          <a:xfrm>
            <a:off x="5781806" y="2288000"/>
            <a:ext cx="612933"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B0CD37-A8C3-4404-92CD-8AB9DD5F6938}"/>
              </a:ext>
            </a:extLst>
          </p:cNvPr>
          <p:cNvCxnSpPr/>
          <p:nvPr/>
        </p:nvCxnSpPr>
        <p:spPr>
          <a:xfrm flipV="1">
            <a:off x="3073280" y="3682162"/>
            <a:ext cx="0" cy="44209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4EA8E2E-C591-4173-A151-733250C7B974}"/>
              </a:ext>
            </a:extLst>
          </p:cNvPr>
          <p:cNvGrpSpPr/>
          <p:nvPr/>
        </p:nvGrpSpPr>
        <p:grpSpPr>
          <a:xfrm>
            <a:off x="489222" y="1767008"/>
            <a:ext cx="1917157" cy="2161267"/>
            <a:chOff x="4822240" y="3464990"/>
            <a:chExt cx="1917157" cy="2161267"/>
          </a:xfrm>
        </p:grpSpPr>
        <p:sp>
          <p:nvSpPr>
            <p:cNvPr id="19" name="TextBox 18">
              <a:extLst>
                <a:ext uri="{FF2B5EF4-FFF2-40B4-BE49-F238E27FC236}">
                  <a16:creationId xmlns:a16="http://schemas.microsoft.com/office/drawing/2014/main" id="{8A1A56B3-78EC-43E7-BA1F-7B7ED1A76F88}"/>
                </a:ext>
              </a:extLst>
            </p:cNvPr>
            <p:cNvSpPr txBox="1"/>
            <p:nvPr/>
          </p:nvSpPr>
          <p:spPr>
            <a:xfrm>
              <a:off x="4822240" y="4795260"/>
              <a:ext cx="1917157" cy="83099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Priorities &amp; Development Roadmap</a:t>
              </a:r>
            </a:p>
          </p:txBody>
        </p:sp>
        <p:pic>
          <p:nvPicPr>
            <p:cNvPr id="20" name="Picture 19">
              <a:extLst>
                <a:ext uri="{FF2B5EF4-FFF2-40B4-BE49-F238E27FC236}">
                  <a16:creationId xmlns:a16="http://schemas.microsoft.com/office/drawing/2014/main" id="{C38990BB-6AB8-4769-97A4-6B4E6A645EF3}"/>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70000" contrast="-100000"/>
                      </a14:imgEffect>
                    </a14:imgLayer>
                  </a14:imgProps>
                </a:ext>
                <a:ext uri="{28A0092B-C50C-407E-A947-70E740481C1C}">
                  <a14:useLocalDpi xmlns:a14="http://schemas.microsoft.com/office/drawing/2010/main"/>
                </a:ext>
              </a:extLst>
            </a:blip>
            <a:stretch>
              <a:fillRect/>
            </a:stretch>
          </p:blipFill>
          <p:spPr>
            <a:xfrm>
              <a:off x="5192900" y="3464990"/>
              <a:ext cx="1183245" cy="1183245"/>
            </a:xfrm>
            <a:prstGeom prst="rect">
              <a:avLst/>
            </a:prstGeom>
            <a:ln>
              <a:noFill/>
            </a:ln>
          </p:spPr>
        </p:pic>
      </p:grpSp>
      <p:sp>
        <p:nvSpPr>
          <p:cNvPr id="21" name="TextBox 20">
            <a:extLst>
              <a:ext uri="{FF2B5EF4-FFF2-40B4-BE49-F238E27FC236}">
                <a16:creationId xmlns:a16="http://schemas.microsoft.com/office/drawing/2014/main" id="{A4256E6F-FF7C-43A6-BAAB-AF3AAD3BB391}"/>
              </a:ext>
            </a:extLst>
          </p:cNvPr>
          <p:cNvSpPr txBox="1"/>
          <p:nvPr/>
        </p:nvSpPr>
        <p:spPr>
          <a:xfrm>
            <a:off x="2311280" y="3138526"/>
            <a:ext cx="1482605"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Enhanced Pt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a:t>
            </a:r>
          </a:p>
        </p:txBody>
      </p:sp>
      <p:cxnSp>
        <p:nvCxnSpPr>
          <p:cNvPr id="22" name="Straight Arrow Connector 21">
            <a:extLst>
              <a:ext uri="{FF2B5EF4-FFF2-40B4-BE49-F238E27FC236}">
                <a16:creationId xmlns:a16="http://schemas.microsoft.com/office/drawing/2014/main" id="{25E836F0-97BC-4602-B790-2AD4B3A37AD0}"/>
              </a:ext>
            </a:extLst>
          </p:cNvPr>
          <p:cNvCxnSpPr>
            <a:cxnSpLocks/>
          </p:cNvCxnSpPr>
          <p:nvPr/>
        </p:nvCxnSpPr>
        <p:spPr>
          <a:xfrm>
            <a:off x="7118622" y="3710404"/>
            <a:ext cx="0" cy="809958"/>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DEB7039-88B7-4245-BE68-3475D6BB357A}"/>
              </a:ext>
            </a:extLst>
          </p:cNvPr>
          <p:cNvPicPr>
            <a:picLocks noChangeAspect="1"/>
          </p:cNvPicPr>
          <p:nvPr/>
        </p:nvPicPr>
        <p:blipFill>
          <a:blip r:embed="rId9">
            <a:grayscl/>
            <a:alphaModFix amt="46000"/>
            <a:extLst>
              <a:ext uri="{28A0092B-C50C-407E-A947-70E740481C1C}">
                <a14:useLocalDpi xmlns:a14="http://schemas.microsoft.com/office/drawing/2010/main" val="0"/>
              </a:ext>
            </a:extLst>
          </a:blip>
          <a:stretch>
            <a:fillRect/>
          </a:stretch>
        </p:blipFill>
        <p:spPr>
          <a:xfrm>
            <a:off x="2424127" y="1676400"/>
            <a:ext cx="1427981" cy="1427981"/>
          </a:xfrm>
          <a:prstGeom prst="rect">
            <a:avLst/>
          </a:prstGeom>
        </p:spPr>
      </p:pic>
      <p:sp>
        <p:nvSpPr>
          <p:cNvPr id="25" name="TextBox 24">
            <a:extLst>
              <a:ext uri="{FF2B5EF4-FFF2-40B4-BE49-F238E27FC236}">
                <a16:creationId xmlns:a16="http://schemas.microsoft.com/office/drawing/2014/main" id="{689D5986-3740-40E6-B556-76E24B960FFB}"/>
              </a:ext>
            </a:extLst>
          </p:cNvPr>
          <p:cNvSpPr txBox="1"/>
          <p:nvPr/>
        </p:nvSpPr>
        <p:spPr>
          <a:xfrm>
            <a:off x="2619455" y="5291873"/>
            <a:ext cx="2082926"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Commercialization &amp; Distribution</a:t>
            </a:r>
          </a:p>
        </p:txBody>
      </p:sp>
      <p:sp>
        <p:nvSpPr>
          <p:cNvPr id="26" name="object 12">
            <a:extLst>
              <a:ext uri="{FF2B5EF4-FFF2-40B4-BE49-F238E27FC236}">
                <a16:creationId xmlns:a16="http://schemas.microsoft.com/office/drawing/2014/main" id="{77F025DF-3954-4369-BEE4-B16C479A9716}"/>
              </a:ext>
            </a:extLst>
          </p:cNvPr>
          <p:cNvSpPr/>
          <p:nvPr/>
        </p:nvSpPr>
        <p:spPr>
          <a:xfrm>
            <a:off x="3195061" y="4414102"/>
            <a:ext cx="931714" cy="858923"/>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C0"/>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E02089AF-D112-4C60-9ED6-B8121FD3DCB1}"/>
              </a:ext>
            </a:extLst>
          </p:cNvPr>
          <p:cNvCxnSpPr/>
          <p:nvPr/>
        </p:nvCxnSpPr>
        <p:spPr>
          <a:xfrm>
            <a:off x="7416680" y="5001056"/>
            <a:ext cx="453121"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DB9AAFB-A8CF-4904-940D-0596E6E3E940}"/>
              </a:ext>
            </a:extLst>
          </p:cNvPr>
          <p:cNvCxnSpPr/>
          <p:nvPr/>
        </p:nvCxnSpPr>
        <p:spPr>
          <a:xfrm>
            <a:off x="3692894" y="2288000"/>
            <a:ext cx="557212"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4CFFF8-4058-418E-899F-27CEE1FFD52B}"/>
              </a:ext>
            </a:extLst>
          </p:cNvPr>
          <p:cNvCxnSpPr/>
          <p:nvPr/>
        </p:nvCxnSpPr>
        <p:spPr>
          <a:xfrm flipV="1">
            <a:off x="7950080" y="2234362"/>
            <a:ext cx="0" cy="276914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38277F3-A5EC-47EA-AC33-901F65C40F28}"/>
              </a:ext>
            </a:extLst>
          </p:cNvPr>
          <p:cNvCxnSpPr/>
          <p:nvPr/>
        </p:nvCxnSpPr>
        <p:spPr>
          <a:xfrm flipH="1">
            <a:off x="7580091" y="2238168"/>
            <a:ext cx="369989"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206DB3B-789E-4C40-BB93-91AF901D4A54}"/>
              </a:ext>
            </a:extLst>
          </p:cNvPr>
          <p:cNvPicPr>
            <a:picLocks noChangeAspect="1"/>
          </p:cNvPicPr>
          <p:nvPr/>
        </p:nvPicPr>
        <p:blipFill>
          <a:blip r:embed="rId11" cstate="print">
            <a:grayscl/>
            <a:alphaModFix amt="61000"/>
            <a:extLst>
              <a:ext uri="{28A0092B-C50C-407E-A947-70E740481C1C}">
                <a14:useLocalDpi xmlns:a14="http://schemas.microsoft.com/office/drawing/2010/main" val="0"/>
              </a:ext>
            </a:extLst>
          </a:blip>
          <a:stretch>
            <a:fillRect/>
          </a:stretch>
        </p:blipFill>
        <p:spPr>
          <a:xfrm>
            <a:off x="6654131" y="4373051"/>
            <a:ext cx="899974" cy="899974"/>
          </a:xfrm>
          <a:prstGeom prst="rect">
            <a:avLst/>
          </a:prstGeom>
        </p:spPr>
      </p:pic>
      <p:sp>
        <p:nvSpPr>
          <p:cNvPr id="32" name="TextBox 31">
            <a:extLst>
              <a:ext uri="{FF2B5EF4-FFF2-40B4-BE49-F238E27FC236}">
                <a16:creationId xmlns:a16="http://schemas.microsoft.com/office/drawing/2014/main" id="{0037F294-E61D-4349-A360-3ACD489DCA6B}"/>
              </a:ext>
            </a:extLst>
          </p:cNvPr>
          <p:cNvSpPr txBox="1"/>
          <p:nvPr/>
        </p:nvSpPr>
        <p:spPr>
          <a:xfrm>
            <a:off x="6160043" y="5267830"/>
            <a:ext cx="1917157" cy="83099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Implementation &amp; Pre-market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Testing</a:t>
            </a:r>
          </a:p>
        </p:txBody>
      </p:sp>
      <p:cxnSp>
        <p:nvCxnSpPr>
          <p:cNvPr id="33" name="Straight Arrow Connector 32">
            <a:extLst>
              <a:ext uri="{FF2B5EF4-FFF2-40B4-BE49-F238E27FC236}">
                <a16:creationId xmlns:a16="http://schemas.microsoft.com/office/drawing/2014/main" id="{5E0F96CE-AED4-4939-83CC-64C7538BE040}"/>
              </a:ext>
            </a:extLst>
          </p:cNvPr>
          <p:cNvCxnSpPr/>
          <p:nvPr/>
        </p:nvCxnSpPr>
        <p:spPr>
          <a:xfrm flipH="1">
            <a:off x="5834307" y="5001056"/>
            <a:ext cx="981768"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E1D0CEF-18BF-4EC8-AEBB-B6819F59B3D7}"/>
              </a:ext>
            </a:extLst>
          </p:cNvPr>
          <p:cNvCxnSpPr/>
          <p:nvPr/>
        </p:nvCxnSpPr>
        <p:spPr>
          <a:xfrm flipH="1">
            <a:off x="4123255" y="5001056"/>
            <a:ext cx="981768"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F432B7-AB89-4509-B026-66F74C3906EB}"/>
              </a:ext>
            </a:extLst>
          </p:cNvPr>
          <p:cNvCxnSpPr>
            <a:cxnSpLocks/>
          </p:cNvCxnSpPr>
          <p:nvPr/>
        </p:nvCxnSpPr>
        <p:spPr>
          <a:xfrm>
            <a:off x="3073280" y="4123285"/>
            <a:ext cx="2290286"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25FCB7B6-BE32-45C9-8AC2-ABB498DE692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30680" y="3642653"/>
            <a:ext cx="694782" cy="667379"/>
          </a:xfrm>
          <a:prstGeom prst="rect">
            <a:avLst/>
          </a:prstGeom>
        </p:spPr>
      </p:pic>
      <p:sp>
        <p:nvSpPr>
          <p:cNvPr id="37" name="Title 1">
            <a:extLst>
              <a:ext uri="{FF2B5EF4-FFF2-40B4-BE49-F238E27FC236}">
                <a16:creationId xmlns:a16="http://schemas.microsoft.com/office/drawing/2014/main" id="{C0A1498F-E5F2-4BF4-939A-61DEED93C741}"/>
              </a:ext>
            </a:extLst>
          </p:cNvPr>
          <p:cNvSpPr txBox="1">
            <a:spLocks/>
          </p:cNvSpPr>
          <p:nvPr/>
        </p:nvSpPr>
        <p:spPr>
          <a:xfrm>
            <a:off x="457200" y="76200"/>
            <a:ext cx="8229600" cy="1143000"/>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200" i="1" dirty="0">
                <a:solidFill>
                  <a:srgbClr val="0070C0"/>
                </a:solidFill>
              </a:rPr>
              <a:t>Can you create a repeatable cycle for innovation utilizing data as a currency?</a:t>
            </a:r>
          </a:p>
        </p:txBody>
      </p:sp>
      <p:sp>
        <p:nvSpPr>
          <p:cNvPr id="38" name="Rectangle 2">
            <a:extLst>
              <a:ext uri="{FF2B5EF4-FFF2-40B4-BE49-F238E27FC236}">
                <a16:creationId xmlns:a16="http://schemas.microsoft.com/office/drawing/2014/main" id="{61DC556E-6F2B-487F-BAE4-4F5BDB5DC303}"/>
              </a:ext>
            </a:extLst>
          </p:cNvPr>
          <p:cNvSpPr txBox="1">
            <a:spLocks noChangeArrowheads="1"/>
          </p:cNvSpPr>
          <p:nvPr/>
        </p:nvSpPr>
        <p:spPr>
          <a:xfrm>
            <a:off x="233554" y="60007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CDHI and Mary Beth Chalk</a:t>
            </a:r>
          </a:p>
        </p:txBody>
      </p:sp>
    </p:spTree>
    <p:extLst>
      <p:ext uri="{BB962C8B-B14F-4D97-AF65-F5344CB8AC3E}">
        <p14:creationId xmlns:p14="http://schemas.microsoft.com/office/powerpoint/2010/main" val="4023013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395BDBCF-B53B-47F8-9E06-D9B414732E52}"/>
              </a:ext>
            </a:extLst>
          </p:cNvPr>
          <p:cNvCxnSpPr>
            <a:cxnSpLocks/>
          </p:cNvCxnSpPr>
          <p:nvPr/>
        </p:nvCxnSpPr>
        <p:spPr>
          <a:xfrm>
            <a:off x="1764393" y="5079591"/>
            <a:ext cx="1283607" cy="4679"/>
          </a:xfrm>
          <a:prstGeom prst="straightConnector1">
            <a:avLst/>
          </a:prstGeom>
          <a:ln w="1270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43E5BA4-CE61-4E33-BEEC-E4120250F494}"/>
              </a:ext>
            </a:extLst>
          </p:cNvPr>
          <p:cNvCxnSpPr/>
          <p:nvPr/>
        </p:nvCxnSpPr>
        <p:spPr>
          <a:xfrm flipV="1">
            <a:off x="6733771" y="4434515"/>
            <a:ext cx="0" cy="368733"/>
          </a:xfrm>
          <a:prstGeom prst="straightConnector1">
            <a:avLst/>
          </a:prstGeom>
          <a:ln w="95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E5F145-6892-4F8B-867E-CC0FBDDC67CB}"/>
              </a:ext>
            </a:extLst>
          </p:cNvPr>
          <p:cNvCxnSpPr/>
          <p:nvPr/>
        </p:nvCxnSpPr>
        <p:spPr>
          <a:xfrm flipV="1">
            <a:off x="6722157" y="3636470"/>
            <a:ext cx="0" cy="368733"/>
          </a:xfrm>
          <a:prstGeom prst="straightConnector1">
            <a:avLst/>
          </a:prstGeom>
          <a:ln w="95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C11C2AC-0774-4940-B738-B822FBC24F6A}"/>
              </a:ext>
            </a:extLst>
          </p:cNvPr>
          <p:cNvCxnSpPr/>
          <p:nvPr/>
        </p:nvCxnSpPr>
        <p:spPr>
          <a:xfrm>
            <a:off x="4489719" y="5079591"/>
            <a:ext cx="1494314" cy="4679"/>
          </a:xfrm>
          <a:prstGeom prst="straightConnector1">
            <a:avLst/>
          </a:prstGeom>
          <a:ln w="1270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A3C677-2529-4D22-8396-D0F0F1C0FC3B}"/>
              </a:ext>
            </a:extLst>
          </p:cNvPr>
          <p:cNvSpPr/>
          <p:nvPr/>
        </p:nvSpPr>
        <p:spPr>
          <a:xfrm>
            <a:off x="323162" y="1807670"/>
            <a:ext cx="1429588" cy="737062"/>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Is the problem clinically relevant and doable?</a:t>
            </a:r>
          </a:p>
        </p:txBody>
      </p:sp>
      <p:cxnSp>
        <p:nvCxnSpPr>
          <p:cNvPr id="10" name="Straight Arrow Connector 9">
            <a:extLst>
              <a:ext uri="{FF2B5EF4-FFF2-40B4-BE49-F238E27FC236}">
                <a16:creationId xmlns:a16="http://schemas.microsoft.com/office/drawing/2014/main" id="{9CE43560-4074-4149-8D91-35E5EB5C8F88}"/>
              </a:ext>
            </a:extLst>
          </p:cNvPr>
          <p:cNvCxnSpPr/>
          <p:nvPr/>
        </p:nvCxnSpPr>
        <p:spPr>
          <a:xfrm>
            <a:off x="1051523" y="2569670"/>
            <a:ext cx="0" cy="269150"/>
          </a:xfrm>
          <a:prstGeom prst="straightConnector1">
            <a:avLst/>
          </a:prstGeom>
          <a:ln>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73CC44-A1C6-4E8D-920E-17612C71BADF}"/>
              </a:ext>
            </a:extLst>
          </p:cNvPr>
          <p:cNvSpPr/>
          <p:nvPr/>
        </p:nvSpPr>
        <p:spPr>
          <a:xfrm>
            <a:off x="336729" y="2874470"/>
            <a:ext cx="1429588" cy="837288"/>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Can we acquire the data (internally &amp; externally)?</a:t>
            </a:r>
          </a:p>
        </p:txBody>
      </p:sp>
      <p:cxnSp>
        <p:nvCxnSpPr>
          <p:cNvPr id="12" name="Straight Arrow Connector 11">
            <a:extLst>
              <a:ext uri="{FF2B5EF4-FFF2-40B4-BE49-F238E27FC236}">
                <a16:creationId xmlns:a16="http://schemas.microsoft.com/office/drawing/2014/main" id="{0B7638E8-F1D2-4780-B15C-0A8A75638769}"/>
              </a:ext>
            </a:extLst>
          </p:cNvPr>
          <p:cNvCxnSpPr/>
          <p:nvPr/>
        </p:nvCxnSpPr>
        <p:spPr>
          <a:xfrm>
            <a:off x="1078132" y="3712670"/>
            <a:ext cx="0" cy="320206"/>
          </a:xfrm>
          <a:prstGeom prst="straightConnector1">
            <a:avLst/>
          </a:prstGeom>
          <a:ln>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0002412-311F-46DD-8C59-7084EF9D1287}"/>
              </a:ext>
            </a:extLst>
          </p:cNvPr>
          <p:cNvSpPr/>
          <p:nvPr/>
        </p:nvSpPr>
        <p:spPr>
          <a:xfrm>
            <a:off x="323161" y="4069140"/>
            <a:ext cx="1443156" cy="1229316"/>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Do we have the approvals to get the data?                     (IRB template, security template, governance?) </a:t>
            </a:r>
          </a:p>
        </p:txBody>
      </p:sp>
      <p:grpSp>
        <p:nvGrpSpPr>
          <p:cNvPr id="14" name="Group 13">
            <a:extLst>
              <a:ext uri="{FF2B5EF4-FFF2-40B4-BE49-F238E27FC236}">
                <a16:creationId xmlns:a16="http://schemas.microsoft.com/office/drawing/2014/main" id="{D3E5CE9D-7B0E-44D7-B885-F9B2AFCE5316}"/>
              </a:ext>
            </a:extLst>
          </p:cNvPr>
          <p:cNvGrpSpPr/>
          <p:nvPr/>
        </p:nvGrpSpPr>
        <p:grpSpPr>
          <a:xfrm>
            <a:off x="562351" y="1145682"/>
            <a:ext cx="947494" cy="585788"/>
            <a:chOff x="4034203" y="3600450"/>
            <a:chExt cx="947494" cy="781050"/>
          </a:xfrm>
        </p:grpSpPr>
        <p:sp>
          <p:nvSpPr>
            <p:cNvPr id="15" name="Shape 280">
              <a:extLst>
                <a:ext uri="{FF2B5EF4-FFF2-40B4-BE49-F238E27FC236}">
                  <a16:creationId xmlns:a16="http://schemas.microsoft.com/office/drawing/2014/main" id="{53BDE77A-B763-423A-A6B9-716E0DB84048}"/>
                </a:ext>
              </a:extLst>
            </p:cNvPr>
            <p:cNvSpPr/>
            <p:nvPr/>
          </p:nvSpPr>
          <p:spPr>
            <a:xfrm>
              <a:off x="4034203" y="3600450"/>
              <a:ext cx="912220"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Helvetica Neue"/>
                <a:cs typeface="Helvetica Neue"/>
                <a:sym typeface="Helvetica Neue"/>
              </a:endParaRPr>
            </a:p>
          </p:txBody>
        </p:sp>
        <p:sp>
          <p:nvSpPr>
            <p:cNvPr id="16" name="TextBox 15">
              <a:extLst>
                <a:ext uri="{FF2B5EF4-FFF2-40B4-BE49-F238E27FC236}">
                  <a16:creationId xmlns:a16="http://schemas.microsoft.com/office/drawing/2014/main" id="{F566BDC3-00E9-4F15-A0A3-F7F38A96539B}"/>
                </a:ext>
              </a:extLst>
            </p:cNvPr>
            <p:cNvSpPr txBox="1"/>
            <p:nvPr/>
          </p:nvSpPr>
          <p:spPr>
            <a:xfrm>
              <a:off x="4069478" y="3601473"/>
              <a:ext cx="912219" cy="738663"/>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Data Discovery Process </a:t>
              </a:r>
            </a:p>
          </p:txBody>
        </p:sp>
      </p:grpSp>
      <p:sp>
        <p:nvSpPr>
          <p:cNvPr id="17" name="Rectangle 16">
            <a:extLst>
              <a:ext uri="{FF2B5EF4-FFF2-40B4-BE49-F238E27FC236}">
                <a16:creationId xmlns:a16="http://schemas.microsoft.com/office/drawing/2014/main" id="{14335FD5-603A-4667-A8F4-30F5AF9155AA}"/>
              </a:ext>
            </a:extLst>
          </p:cNvPr>
          <p:cNvSpPr/>
          <p:nvPr/>
        </p:nvSpPr>
        <p:spPr>
          <a:xfrm>
            <a:off x="3066212" y="4822634"/>
            <a:ext cx="1429588" cy="490236"/>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Go Get the Data</a:t>
            </a:r>
          </a:p>
        </p:txBody>
      </p:sp>
      <p:cxnSp>
        <p:nvCxnSpPr>
          <p:cNvPr id="18" name="Straight Connector 17">
            <a:extLst>
              <a:ext uri="{FF2B5EF4-FFF2-40B4-BE49-F238E27FC236}">
                <a16:creationId xmlns:a16="http://schemas.microsoft.com/office/drawing/2014/main" id="{7A65E573-4B37-4E31-8692-68687131E860}"/>
              </a:ext>
            </a:extLst>
          </p:cNvPr>
          <p:cNvCxnSpPr/>
          <p:nvPr/>
        </p:nvCxnSpPr>
        <p:spPr>
          <a:xfrm flipV="1">
            <a:off x="3883532" y="5236670"/>
            <a:ext cx="0" cy="36774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D0C4B79-D895-4BF9-A768-2FB986704038}"/>
              </a:ext>
            </a:extLst>
          </p:cNvPr>
          <p:cNvGrpSpPr/>
          <p:nvPr/>
        </p:nvGrpSpPr>
        <p:grpSpPr>
          <a:xfrm>
            <a:off x="2509598" y="5434012"/>
            <a:ext cx="1443220" cy="585788"/>
            <a:chOff x="3554690" y="3600450"/>
            <a:chExt cx="1443220" cy="781050"/>
          </a:xfrm>
        </p:grpSpPr>
        <p:sp>
          <p:nvSpPr>
            <p:cNvPr id="20" name="Shape 280">
              <a:extLst>
                <a:ext uri="{FF2B5EF4-FFF2-40B4-BE49-F238E27FC236}">
                  <a16:creationId xmlns:a16="http://schemas.microsoft.com/office/drawing/2014/main" id="{DF4D318E-6F3C-4BEB-8F8A-A60914340A8D}"/>
                </a:ext>
              </a:extLst>
            </p:cNvPr>
            <p:cNvSpPr/>
            <p:nvPr/>
          </p:nvSpPr>
          <p:spPr>
            <a:xfrm>
              <a:off x="3554690" y="3600450"/>
              <a:ext cx="1391733"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Helvetica Neue"/>
                <a:cs typeface="Helvetica Neue"/>
                <a:sym typeface="Helvetica Neue"/>
              </a:endParaRPr>
            </a:p>
          </p:txBody>
        </p:sp>
        <p:sp>
          <p:nvSpPr>
            <p:cNvPr id="21" name="TextBox 20">
              <a:extLst>
                <a:ext uri="{FF2B5EF4-FFF2-40B4-BE49-F238E27FC236}">
                  <a16:creationId xmlns:a16="http://schemas.microsoft.com/office/drawing/2014/main" id="{5CCD85EF-256A-4C68-9E65-E27C018CE2C2}"/>
                </a:ext>
              </a:extLst>
            </p:cNvPr>
            <p:cNvSpPr txBox="1"/>
            <p:nvPr/>
          </p:nvSpPr>
          <p:spPr>
            <a:xfrm>
              <a:off x="3603888" y="3728017"/>
              <a:ext cx="1394022" cy="533480"/>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Prospective (Point-of-Care)</a:t>
              </a:r>
            </a:p>
          </p:txBody>
        </p:sp>
      </p:grpSp>
      <p:cxnSp>
        <p:nvCxnSpPr>
          <p:cNvPr id="22" name="Straight Arrow Connector 21">
            <a:extLst>
              <a:ext uri="{FF2B5EF4-FFF2-40B4-BE49-F238E27FC236}">
                <a16:creationId xmlns:a16="http://schemas.microsoft.com/office/drawing/2014/main" id="{C64D03EA-9774-44C2-8FEE-C6B94B91B815}"/>
              </a:ext>
            </a:extLst>
          </p:cNvPr>
          <p:cNvCxnSpPr/>
          <p:nvPr/>
        </p:nvCxnSpPr>
        <p:spPr>
          <a:xfrm>
            <a:off x="3883300" y="5599738"/>
            <a:ext cx="697108" cy="4679"/>
          </a:xfrm>
          <a:prstGeom prst="straightConnector1">
            <a:avLst/>
          </a:prstGeom>
          <a:ln w="1270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66AF85C-830E-4D7A-B99D-114A970C4FC3}"/>
              </a:ext>
            </a:extLst>
          </p:cNvPr>
          <p:cNvGrpSpPr/>
          <p:nvPr/>
        </p:nvGrpSpPr>
        <p:grpSpPr>
          <a:xfrm>
            <a:off x="4652018" y="4465651"/>
            <a:ext cx="1139182" cy="585788"/>
            <a:chOff x="3800212" y="3835667"/>
            <a:chExt cx="1139182" cy="781050"/>
          </a:xfrm>
        </p:grpSpPr>
        <p:sp>
          <p:nvSpPr>
            <p:cNvPr id="24" name="Shape 280">
              <a:extLst>
                <a:ext uri="{FF2B5EF4-FFF2-40B4-BE49-F238E27FC236}">
                  <a16:creationId xmlns:a16="http://schemas.microsoft.com/office/drawing/2014/main" id="{0B6C1576-4E33-4229-A9C3-E43E8CF05139}"/>
                </a:ext>
              </a:extLst>
            </p:cNvPr>
            <p:cNvSpPr/>
            <p:nvPr/>
          </p:nvSpPr>
          <p:spPr>
            <a:xfrm>
              <a:off x="3805300" y="3835667"/>
              <a:ext cx="1134094"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Helvetica Neue"/>
                <a:cs typeface="Helvetica Neue"/>
                <a:sym typeface="Helvetica Neue"/>
              </a:endParaRPr>
            </a:p>
          </p:txBody>
        </p:sp>
        <p:sp>
          <p:nvSpPr>
            <p:cNvPr id="25" name="TextBox 24">
              <a:extLst>
                <a:ext uri="{FF2B5EF4-FFF2-40B4-BE49-F238E27FC236}">
                  <a16:creationId xmlns:a16="http://schemas.microsoft.com/office/drawing/2014/main" id="{1D62DFFD-0A2D-4E54-9A5F-4432BA3F2F29}"/>
                </a:ext>
              </a:extLst>
            </p:cNvPr>
            <p:cNvSpPr txBox="1"/>
            <p:nvPr/>
          </p:nvSpPr>
          <p:spPr>
            <a:xfrm>
              <a:off x="3800212" y="4059505"/>
              <a:ext cx="1139182" cy="32829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Retrospective</a:t>
              </a:r>
            </a:p>
          </p:txBody>
        </p:sp>
      </p:grpSp>
      <p:sp>
        <p:nvSpPr>
          <p:cNvPr id="26" name="Can 31">
            <a:extLst>
              <a:ext uri="{FF2B5EF4-FFF2-40B4-BE49-F238E27FC236}">
                <a16:creationId xmlns:a16="http://schemas.microsoft.com/office/drawing/2014/main" id="{7259A4B6-3306-4651-A16D-CAD107A90A4B}"/>
              </a:ext>
            </a:extLst>
          </p:cNvPr>
          <p:cNvSpPr/>
          <p:nvPr/>
        </p:nvSpPr>
        <p:spPr>
          <a:xfrm>
            <a:off x="4637314" y="1731958"/>
            <a:ext cx="829892" cy="896135"/>
          </a:xfrm>
          <a:prstGeom prst="can">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Training     Data </a:t>
            </a:r>
            <a:r>
              <a:rPr kumimoji="0" lang="en-US" sz="1200" b="0" i="0" u="none" strike="noStrike" kern="1200" cap="none" spc="0" normalizeH="0" baseline="0" noProof="0" dirty="0">
                <a:ln>
                  <a:noFill/>
                </a:ln>
                <a:solidFill>
                  <a:prstClr val="white"/>
                </a:solidFill>
                <a:effectLst/>
                <a:uLnTx/>
                <a:uFillTx/>
                <a:latin typeface="Calibri"/>
                <a:ea typeface="+mn-ea"/>
                <a:cs typeface="+mn-cs"/>
              </a:rPr>
              <a:t>Set</a:t>
            </a:r>
          </a:p>
        </p:txBody>
      </p:sp>
      <p:sp>
        <p:nvSpPr>
          <p:cNvPr id="27" name="Can 32">
            <a:extLst>
              <a:ext uri="{FF2B5EF4-FFF2-40B4-BE49-F238E27FC236}">
                <a16:creationId xmlns:a16="http://schemas.microsoft.com/office/drawing/2014/main" id="{20D499F5-B3C2-4CD1-A244-29666B7FE198}"/>
              </a:ext>
            </a:extLst>
          </p:cNvPr>
          <p:cNvSpPr/>
          <p:nvPr/>
        </p:nvSpPr>
        <p:spPr>
          <a:xfrm>
            <a:off x="6330977" y="1731470"/>
            <a:ext cx="829892" cy="899214"/>
          </a:xfrm>
          <a:prstGeom prst="can">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Raw          Data Set</a:t>
            </a:r>
          </a:p>
        </p:txBody>
      </p:sp>
      <p:sp>
        <p:nvSpPr>
          <p:cNvPr id="28" name="Can 33">
            <a:extLst>
              <a:ext uri="{FF2B5EF4-FFF2-40B4-BE49-F238E27FC236}">
                <a16:creationId xmlns:a16="http://schemas.microsoft.com/office/drawing/2014/main" id="{75678644-531A-4F5E-8907-BED9FA1E489B}"/>
              </a:ext>
            </a:extLst>
          </p:cNvPr>
          <p:cNvSpPr/>
          <p:nvPr/>
        </p:nvSpPr>
        <p:spPr>
          <a:xfrm>
            <a:off x="7985717" y="1731958"/>
            <a:ext cx="829892" cy="896135"/>
          </a:xfrm>
          <a:prstGeom prst="can">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Validation Data Set</a:t>
            </a:r>
          </a:p>
        </p:txBody>
      </p:sp>
      <p:sp>
        <p:nvSpPr>
          <p:cNvPr id="29" name="Rectangle 28">
            <a:extLst>
              <a:ext uri="{FF2B5EF4-FFF2-40B4-BE49-F238E27FC236}">
                <a16:creationId xmlns:a16="http://schemas.microsoft.com/office/drawing/2014/main" id="{3E4E775A-FEFB-474F-90BA-2F11900122E6}"/>
              </a:ext>
            </a:extLst>
          </p:cNvPr>
          <p:cNvSpPr/>
          <p:nvPr/>
        </p:nvSpPr>
        <p:spPr>
          <a:xfrm>
            <a:off x="6015312" y="4799640"/>
            <a:ext cx="1429588" cy="490236"/>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Environment to Hold Data</a:t>
            </a:r>
          </a:p>
        </p:txBody>
      </p:sp>
      <p:sp>
        <p:nvSpPr>
          <p:cNvPr id="30" name="Rectangle 29">
            <a:extLst>
              <a:ext uri="{FF2B5EF4-FFF2-40B4-BE49-F238E27FC236}">
                <a16:creationId xmlns:a16="http://schemas.microsoft.com/office/drawing/2014/main" id="{181343DB-CD1F-4CB1-AA25-11FF95A04CBF}"/>
              </a:ext>
            </a:extLst>
          </p:cNvPr>
          <p:cNvSpPr/>
          <p:nvPr/>
        </p:nvSpPr>
        <p:spPr>
          <a:xfrm>
            <a:off x="6007363" y="3118365"/>
            <a:ext cx="1429588" cy="490236"/>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Enhanced Data</a:t>
            </a:r>
          </a:p>
        </p:txBody>
      </p:sp>
      <p:sp>
        <p:nvSpPr>
          <p:cNvPr id="31" name="Rectangle 30">
            <a:extLst>
              <a:ext uri="{FF2B5EF4-FFF2-40B4-BE49-F238E27FC236}">
                <a16:creationId xmlns:a16="http://schemas.microsoft.com/office/drawing/2014/main" id="{1E5B958E-D3D5-48F1-BF4D-E1F0EB65FBCD}"/>
              </a:ext>
            </a:extLst>
          </p:cNvPr>
          <p:cNvSpPr/>
          <p:nvPr/>
        </p:nvSpPr>
        <p:spPr>
          <a:xfrm>
            <a:off x="6007363" y="3973254"/>
            <a:ext cx="1429588" cy="497818"/>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Data Management &amp; Transformation</a:t>
            </a:r>
          </a:p>
        </p:txBody>
      </p:sp>
      <p:sp>
        <p:nvSpPr>
          <p:cNvPr id="32" name="Right Brace 31">
            <a:extLst>
              <a:ext uri="{FF2B5EF4-FFF2-40B4-BE49-F238E27FC236}">
                <a16:creationId xmlns:a16="http://schemas.microsoft.com/office/drawing/2014/main" id="{C21A2A16-E150-4EA4-9329-3A0A6E7D260A}"/>
              </a:ext>
            </a:extLst>
          </p:cNvPr>
          <p:cNvSpPr/>
          <p:nvPr/>
        </p:nvSpPr>
        <p:spPr>
          <a:xfrm rot="5400000">
            <a:off x="6542909" y="818579"/>
            <a:ext cx="367104" cy="4178295"/>
          </a:xfrm>
          <a:prstGeom prst="rightBrac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8FA6D47-605F-406C-9958-910905094829}"/>
              </a:ext>
            </a:extLst>
          </p:cNvPr>
          <p:cNvGrpSpPr/>
          <p:nvPr/>
        </p:nvGrpSpPr>
        <p:grpSpPr>
          <a:xfrm>
            <a:off x="7596952" y="4750242"/>
            <a:ext cx="1390941" cy="585788"/>
            <a:chOff x="4034202" y="3600450"/>
            <a:chExt cx="1110244" cy="781050"/>
          </a:xfrm>
        </p:grpSpPr>
        <p:sp>
          <p:nvSpPr>
            <p:cNvPr id="34" name="Shape 280">
              <a:extLst>
                <a:ext uri="{FF2B5EF4-FFF2-40B4-BE49-F238E27FC236}">
                  <a16:creationId xmlns:a16="http://schemas.microsoft.com/office/drawing/2014/main" id="{4298A4A1-C8ED-437A-B019-DB0A4680D78E}"/>
                </a:ext>
              </a:extLst>
            </p:cNvPr>
            <p:cNvSpPr/>
            <p:nvPr/>
          </p:nvSpPr>
          <p:spPr>
            <a:xfrm>
              <a:off x="4034202" y="3600450"/>
              <a:ext cx="1110244"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Helvetica Neue"/>
                <a:cs typeface="Helvetica Neue"/>
                <a:sym typeface="Helvetica Neue"/>
              </a:endParaRPr>
            </a:p>
          </p:txBody>
        </p:sp>
        <p:sp>
          <p:nvSpPr>
            <p:cNvPr id="35" name="TextBox 34">
              <a:extLst>
                <a:ext uri="{FF2B5EF4-FFF2-40B4-BE49-F238E27FC236}">
                  <a16:creationId xmlns:a16="http://schemas.microsoft.com/office/drawing/2014/main" id="{1186B830-49CF-41E9-B82C-9C1C92CD26C9}"/>
                </a:ext>
              </a:extLst>
            </p:cNvPr>
            <p:cNvSpPr txBox="1"/>
            <p:nvPr/>
          </p:nvSpPr>
          <p:spPr>
            <a:xfrm>
              <a:off x="4052802" y="3718694"/>
              <a:ext cx="1091643" cy="533480"/>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Link multi-modal data</a:t>
              </a:r>
            </a:p>
          </p:txBody>
        </p:sp>
      </p:grpSp>
      <p:grpSp>
        <p:nvGrpSpPr>
          <p:cNvPr id="36" name="Group 35">
            <a:extLst>
              <a:ext uri="{FF2B5EF4-FFF2-40B4-BE49-F238E27FC236}">
                <a16:creationId xmlns:a16="http://schemas.microsoft.com/office/drawing/2014/main" id="{0FC172C7-F468-4898-9B03-4DFC13355A51}"/>
              </a:ext>
            </a:extLst>
          </p:cNvPr>
          <p:cNvGrpSpPr/>
          <p:nvPr/>
        </p:nvGrpSpPr>
        <p:grpSpPr>
          <a:xfrm>
            <a:off x="7579958" y="3110646"/>
            <a:ext cx="1407934" cy="573313"/>
            <a:chOff x="3981428" y="3622102"/>
            <a:chExt cx="1412443" cy="705182"/>
          </a:xfrm>
        </p:grpSpPr>
        <p:sp>
          <p:nvSpPr>
            <p:cNvPr id="37" name="Shape 280">
              <a:extLst>
                <a:ext uri="{FF2B5EF4-FFF2-40B4-BE49-F238E27FC236}">
                  <a16:creationId xmlns:a16="http://schemas.microsoft.com/office/drawing/2014/main" id="{B01F5FE2-BD84-41A2-B1D0-E96F83EF2B6D}"/>
                </a:ext>
              </a:extLst>
            </p:cNvPr>
            <p:cNvSpPr/>
            <p:nvPr/>
          </p:nvSpPr>
          <p:spPr>
            <a:xfrm>
              <a:off x="3981428" y="3622102"/>
              <a:ext cx="1412443" cy="705182"/>
            </a:xfrm>
            <a:prstGeom prst="ellipse">
              <a:avLst/>
            </a:prstGeom>
            <a:noFill/>
            <a:ln w="9525" cap="flat" cmpd="sng">
              <a:solidFill>
                <a:schemeClr val="tx1"/>
              </a:solidFill>
              <a:prstDash val="dot"/>
              <a:round/>
              <a:headEnd type="none" w="med" len="med"/>
              <a:tailEnd type="none" w="med" len="med"/>
            </a:ln>
          </p:spPr>
          <p:txBody>
            <a:bodyPr lIns="91425" tIns="91425" rIns="91425" bIns="91425" anchor="ctr" anchorCtr="0">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Helvetica Neue"/>
                <a:cs typeface="Helvetica Neue"/>
                <a:sym typeface="Helvetica Neue"/>
              </a:endParaRPr>
            </a:p>
          </p:txBody>
        </p:sp>
        <p:sp>
          <p:nvSpPr>
            <p:cNvPr id="38" name="TextBox 37">
              <a:extLst>
                <a:ext uri="{FF2B5EF4-FFF2-40B4-BE49-F238E27FC236}">
                  <a16:creationId xmlns:a16="http://schemas.microsoft.com/office/drawing/2014/main" id="{AB79BE2F-0DE6-4469-B26F-3E08E4F222B2}"/>
                </a:ext>
              </a:extLst>
            </p:cNvPr>
            <p:cNvSpPr txBox="1"/>
            <p:nvPr/>
          </p:nvSpPr>
          <p:spPr>
            <a:xfrm>
              <a:off x="4122637" y="3753508"/>
              <a:ext cx="1254899" cy="492140"/>
            </a:xfrm>
            <a:prstGeom prst="rect">
              <a:avLst/>
            </a:prstGeom>
            <a:noFill/>
            <a:ln>
              <a:noFill/>
            </a:ln>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De-identification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/Annotation</a:t>
              </a:r>
            </a:p>
          </p:txBody>
        </p:sp>
      </p:grpSp>
      <p:sp>
        <p:nvSpPr>
          <p:cNvPr id="39" name="Rectangle 38">
            <a:extLst>
              <a:ext uri="{FF2B5EF4-FFF2-40B4-BE49-F238E27FC236}">
                <a16:creationId xmlns:a16="http://schemas.microsoft.com/office/drawing/2014/main" id="{24CB2C27-59F0-4356-B911-CA0F464E6B6D}"/>
              </a:ext>
            </a:extLst>
          </p:cNvPr>
          <p:cNvSpPr/>
          <p:nvPr/>
        </p:nvSpPr>
        <p:spPr>
          <a:xfrm>
            <a:off x="4629606" y="5363629"/>
            <a:ext cx="1429588" cy="490236"/>
          </a:xfrm>
          <a:prstGeom prst="rect">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Data Production</a:t>
            </a:r>
          </a:p>
        </p:txBody>
      </p:sp>
      <p:cxnSp>
        <p:nvCxnSpPr>
          <p:cNvPr id="40" name="Straight Connector 39">
            <a:extLst>
              <a:ext uri="{FF2B5EF4-FFF2-40B4-BE49-F238E27FC236}">
                <a16:creationId xmlns:a16="http://schemas.microsoft.com/office/drawing/2014/main" id="{118B72E0-4660-445B-B0B8-74A97B4AA143}"/>
              </a:ext>
            </a:extLst>
          </p:cNvPr>
          <p:cNvCxnSpPr>
            <a:stCxn id="39" idx="3"/>
          </p:cNvCxnSpPr>
          <p:nvPr/>
        </p:nvCxnSpPr>
        <p:spPr>
          <a:xfrm>
            <a:off x="6059194" y="5608747"/>
            <a:ext cx="686730" cy="1"/>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D29E05-693D-4BA3-8737-BF830660C8EE}"/>
              </a:ext>
            </a:extLst>
          </p:cNvPr>
          <p:cNvCxnSpPr>
            <a:cxnSpLocks/>
          </p:cNvCxnSpPr>
          <p:nvPr/>
        </p:nvCxnSpPr>
        <p:spPr>
          <a:xfrm flipV="1">
            <a:off x="6741846" y="5317811"/>
            <a:ext cx="0" cy="291038"/>
          </a:xfrm>
          <a:prstGeom prst="straightConnector1">
            <a:avLst/>
          </a:prstGeom>
          <a:ln w="95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8E4AE4D-47DB-48F0-8FA0-0CB8A5C29A55}"/>
              </a:ext>
            </a:extLst>
          </p:cNvPr>
          <p:cNvSpPr txBox="1"/>
          <p:nvPr/>
        </p:nvSpPr>
        <p:spPr bwMode="auto">
          <a:xfrm>
            <a:off x="5343636" y="2722070"/>
            <a:ext cx="2733562" cy="184666"/>
          </a:xfrm>
          <a:prstGeom prst="rect">
            <a:avLst/>
          </a:prstGeom>
          <a:noFill/>
          <a:ln w="19050" algn="ctr">
            <a:noFill/>
            <a:miter lim="800000"/>
            <a:headEnd/>
            <a:tailEnd/>
          </a:ln>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Enhanced Patient Data Discovery Data Sets</a:t>
            </a:r>
          </a:p>
        </p:txBody>
      </p:sp>
      <p:cxnSp>
        <p:nvCxnSpPr>
          <p:cNvPr id="43" name="Straight Connector 42">
            <a:extLst>
              <a:ext uri="{FF2B5EF4-FFF2-40B4-BE49-F238E27FC236}">
                <a16:creationId xmlns:a16="http://schemas.microsoft.com/office/drawing/2014/main" id="{0F239374-EE17-4D1E-A9FF-802B524E9E9D}"/>
              </a:ext>
            </a:extLst>
          </p:cNvPr>
          <p:cNvCxnSpPr/>
          <p:nvPr/>
        </p:nvCxnSpPr>
        <p:spPr>
          <a:xfrm>
            <a:off x="3967974" y="3407870"/>
            <a:ext cx="2051826"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4" name="Can 48">
            <a:extLst>
              <a:ext uri="{FF2B5EF4-FFF2-40B4-BE49-F238E27FC236}">
                <a16:creationId xmlns:a16="http://schemas.microsoft.com/office/drawing/2014/main" id="{D17E1347-5E37-4CC7-967E-92B4607FDB60}"/>
              </a:ext>
            </a:extLst>
          </p:cNvPr>
          <p:cNvSpPr/>
          <p:nvPr/>
        </p:nvSpPr>
        <p:spPr>
          <a:xfrm>
            <a:off x="2709182" y="2824642"/>
            <a:ext cx="1481818" cy="1412409"/>
          </a:xfrm>
          <a:prstGeom prst="can">
            <a:avLst/>
          </a:prstGeom>
          <a:solidFill>
            <a:srgbClr val="CCCC00"/>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Calibri"/>
                <a:ea typeface="+mn-ea"/>
                <a:cs typeface="+mn-cs"/>
              </a:rPr>
              <a:t>Gold Standard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Calibri"/>
                <a:ea typeface="+mn-ea"/>
                <a:cs typeface="+mn-cs"/>
              </a:rPr>
              <a:t>Data Set</a:t>
            </a:r>
          </a:p>
        </p:txBody>
      </p:sp>
      <p:sp>
        <p:nvSpPr>
          <p:cNvPr id="45" name="Title 1">
            <a:extLst>
              <a:ext uri="{FF2B5EF4-FFF2-40B4-BE49-F238E27FC236}">
                <a16:creationId xmlns:a16="http://schemas.microsoft.com/office/drawing/2014/main" id="{E777896E-B381-4F63-A5E6-D17B77E6D954}"/>
              </a:ext>
            </a:extLst>
          </p:cNvPr>
          <p:cNvSpPr txBox="1">
            <a:spLocks/>
          </p:cNvSpPr>
          <p:nvPr/>
        </p:nvSpPr>
        <p:spPr>
          <a:xfrm>
            <a:off x="304800" y="152400"/>
            <a:ext cx="8229600" cy="817144"/>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200" i="1" dirty="0">
                <a:solidFill>
                  <a:srgbClr val="0070C0"/>
                </a:solidFill>
              </a:rPr>
              <a:t>How do you maintain data advantage?</a:t>
            </a:r>
          </a:p>
        </p:txBody>
      </p:sp>
      <p:sp>
        <p:nvSpPr>
          <p:cNvPr id="46" name="Rectangle 2">
            <a:extLst>
              <a:ext uri="{FF2B5EF4-FFF2-40B4-BE49-F238E27FC236}">
                <a16:creationId xmlns:a16="http://schemas.microsoft.com/office/drawing/2014/main" id="{11920B36-6A35-4C3C-B91E-16FB285906C2}"/>
              </a:ext>
            </a:extLst>
          </p:cNvPr>
          <p:cNvSpPr txBox="1">
            <a:spLocks noChangeArrowheads="1"/>
          </p:cNvSpPr>
          <p:nvPr/>
        </p:nvSpPr>
        <p:spPr>
          <a:xfrm>
            <a:off x="233554" y="605850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Collaboration: CDHI, UC Health &amp; U-TX Health</a:t>
            </a:r>
          </a:p>
        </p:txBody>
      </p:sp>
    </p:spTree>
    <p:extLst>
      <p:ext uri="{BB962C8B-B14F-4D97-AF65-F5344CB8AC3E}">
        <p14:creationId xmlns:p14="http://schemas.microsoft.com/office/powerpoint/2010/main" val="3127305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57BFAC5E-E53F-4035-B9F5-D18B05C2E01D}"/>
              </a:ext>
            </a:extLst>
          </p:cNvPr>
          <p:cNvSpPr/>
          <p:nvPr/>
        </p:nvSpPr>
        <p:spPr>
          <a:xfrm>
            <a:off x="585018" y="2476555"/>
            <a:ext cx="7361619" cy="3429000"/>
          </a:xfrm>
          <a:custGeom>
            <a:avLst/>
            <a:gdLst/>
            <a:ahLst/>
            <a:cxnLst/>
            <a:rect l="l" t="t" r="r" b="b"/>
            <a:pathLst>
              <a:path w="8844915" h="4811395">
                <a:moveTo>
                  <a:pt x="8117049" y="0"/>
                </a:moveTo>
                <a:lnTo>
                  <a:pt x="8237493" y="243412"/>
                </a:lnTo>
                <a:lnTo>
                  <a:pt x="0" y="4324192"/>
                </a:lnTo>
                <a:lnTo>
                  <a:pt x="240892" y="4811025"/>
                </a:lnTo>
                <a:lnTo>
                  <a:pt x="8478385" y="730244"/>
                </a:lnTo>
                <a:lnTo>
                  <a:pt x="8680980" y="730244"/>
                </a:lnTo>
                <a:lnTo>
                  <a:pt x="8844479" y="245805"/>
                </a:lnTo>
                <a:lnTo>
                  <a:pt x="8117049" y="0"/>
                </a:lnTo>
                <a:close/>
              </a:path>
              <a:path w="8844915" h="4811395">
                <a:moveTo>
                  <a:pt x="8680980" y="730244"/>
                </a:moveTo>
                <a:lnTo>
                  <a:pt x="8478385" y="730244"/>
                </a:lnTo>
                <a:lnTo>
                  <a:pt x="8598828" y="973655"/>
                </a:lnTo>
                <a:lnTo>
                  <a:pt x="8680980" y="730244"/>
                </a:lnTo>
                <a:close/>
              </a:path>
            </a:pathLst>
          </a:custGeom>
          <a:solidFill>
            <a:srgbClr val="D9D9D9"/>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 name="object 8">
            <a:extLst>
              <a:ext uri="{FF2B5EF4-FFF2-40B4-BE49-F238E27FC236}">
                <a16:creationId xmlns:a16="http://schemas.microsoft.com/office/drawing/2014/main" id="{66DCF92A-2F9D-4739-8B6F-1E0BE7A1DFC2}"/>
              </a:ext>
            </a:extLst>
          </p:cNvPr>
          <p:cNvSpPr/>
          <p:nvPr/>
        </p:nvSpPr>
        <p:spPr>
          <a:xfrm>
            <a:off x="649809" y="5618569"/>
            <a:ext cx="7875494" cy="356306"/>
          </a:xfrm>
          <a:custGeom>
            <a:avLst/>
            <a:gdLst/>
            <a:ahLst/>
            <a:cxnLst/>
            <a:rect l="l" t="t" r="r" b="b"/>
            <a:pathLst>
              <a:path w="8925560" h="334010">
                <a:moveTo>
                  <a:pt x="8815095" y="111019"/>
                </a:moveTo>
                <a:lnTo>
                  <a:pt x="8646955" y="111019"/>
                </a:lnTo>
                <a:lnTo>
                  <a:pt x="8647401" y="222261"/>
                </a:lnTo>
                <a:lnTo>
                  <a:pt x="8591835" y="222483"/>
                </a:lnTo>
                <a:lnTo>
                  <a:pt x="8592280" y="333725"/>
                </a:lnTo>
                <a:lnTo>
                  <a:pt x="8925145" y="165526"/>
                </a:lnTo>
                <a:lnTo>
                  <a:pt x="8815095" y="111019"/>
                </a:lnTo>
                <a:close/>
              </a:path>
              <a:path w="8925560" h="334010">
                <a:moveTo>
                  <a:pt x="8591390" y="111242"/>
                </a:moveTo>
                <a:lnTo>
                  <a:pt x="0" y="145652"/>
                </a:lnTo>
                <a:lnTo>
                  <a:pt x="445" y="256894"/>
                </a:lnTo>
                <a:lnTo>
                  <a:pt x="8591835" y="222483"/>
                </a:lnTo>
                <a:lnTo>
                  <a:pt x="8591390" y="111242"/>
                </a:lnTo>
                <a:close/>
              </a:path>
              <a:path w="8925560" h="334010">
                <a:moveTo>
                  <a:pt x="8646955" y="111019"/>
                </a:moveTo>
                <a:lnTo>
                  <a:pt x="8591390" y="111242"/>
                </a:lnTo>
                <a:lnTo>
                  <a:pt x="8591835" y="222483"/>
                </a:lnTo>
                <a:lnTo>
                  <a:pt x="8647401" y="222261"/>
                </a:lnTo>
                <a:lnTo>
                  <a:pt x="8646955" y="111019"/>
                </a:lnTo>
                <a:close/>
              </a:path>
              <a:path w="8925560" h="334010">
                <a:moveTo>
                  <a:pt x="8590945" y="0"/>
                </a:moveTo>
                <a:lnTo>
                  <a:pt x="8591390" y="111242"/>
                </a:lnTo>
                <a:lnTo>
                  <a:pt x="8815095" y="111019"/>
                </a:lnTo>
                <a:lnTo>
                  <a:pt x="8590945" y="0"/>
                </a:lnTo>
                <a:close/>
              </a:path>
            </a:pathLst>
          </a:custGeom>
          <a:solidFill>
            <a:schemeClr val="bg1">
              <a:lumMod val="50000"/>
            </a:schemeClr>
          </a:solidFill>
          <a:ln>
            <a:solidFill>
              <a:schemeClr val="bg1">
                <a:lumMod val="50000"/>
              </a:schemeClr>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 name="object 10">
            <a:extLst>
              <a:ext uri="{FF2B5EF4-FFF2-40B4-BE49-F238E27FC236}">
                <a16:creationId xmlns:a16="http://schemas.microsoft.com/office/drawing/2014/main" id="{29C1459F-E88A-4C7A-9778-FCC1BCA132FE}"/>
              </a:ext>
            </a:extLst>
          </p:cNvPr>
          <p:cNvSpPr/>
          <p:nvPr/>
        </p:nvSpPr>
        <p:spPr>
          <a:xfrm>
            <a:off x="479037" y="1227194"/>
            <a:ext cx="294715" cy="4643277"/>
          </a:xfrm>
          <a:custGeom>
            <a:avLst/>
            <a:gdLst/>
            <a:ahLst/>
            <a:cxnLst/>
            <a:rect l="l" t="t" r="r" b="b"/>
            <a:pathLst>
              <a:path w="334009" h="4171315">
                <a:moveTo>
                  <a:pt x="111175" y="333357"/>
                </a:moveTo>
                <a:lnTo>
                  <a:pt x="86125" y="4170415"/>
                </a:lnTo>
                <a:lnTo>
                  <a:pt x="197300" y="4171142"/>
                </a:lnTo>
                <a:lnTo>
                  <a:pt x="222351" y="334084"/>
                </a:lnTo>
                <a:lnTo>
                  <a:pt x="111175" y="333357"/>
                </a:lnTo>
                <a:close/>
              </a:path>
              <a:path w="334009" h="4171315">
                <a:moveTo>
                  <a:pt x="305470" y="277736"/>
                </a:moveTo>
                <a:lnTo>
                  <a:pt x="111538" y="277736"/>
                </a:lnTo>
                <a:lnTo>
                  <a:pt x="222714" y="278462"/>
                </a:lnTo>
                <a:lnTo>
                  <a:pt x="222351" y="334084"/>
                </a:lnTo>
                <a:lnTo>
                  <a:pt x="333526" y="334811"/>
                </a:lnTo>
                <a:lnTo>
                  <a:pt x="305470" y="277736"/>
                </a:lnTo>
                <a:close/>
              </a:path>
              <a:path w="334009" h="4171315">
                <a:moveTo>
                  <a:pt x="111538" y="277736"/>
                </a:moveTo>
                <a:lnTo>
                  <a:pt x="111175" y="333357"/>
                </a:lnTo>
                <a:lnTo>
                  <a:pt x="222351" y="334084"/>
                </a:lnTo>
                <a:lnTo>
                  <a:pt x="222714" y="278462"/>
                </a:lnTo>
                <a:lnTo>
                  <a:pt x="111538" y="277736"/>
                </a:lnTo>
                <a:close/>
              </a:path>
              <a:path w="334009" h="4171315">
                <a:moveTo>
                  <a:pt x="168942" y="0"/>
                </a:moveTo>
                <a:lnTo>
                  <a:pt x="0" y="332630"/>
                </a:lnTo>
                <a:lnTo>
                  <a:pt x="111175" y="333357"/>
                </a:lnTo>
                <a:lnTo>
                  <a:pt x="111538" y="277736"/>
                </a:lnTo>
                <a:lnTo>
                  <a:pt x="305470" y="277736"/>
                </a:lnTo>
                <a:lnTo>
                  <a:pt x="168942" y="0"/>
                </a:lnTo>
                <a:close/>
              </a:path>
            </a:pathLst>
          </a:custGeom>
          <a:solidFill>
            <a:schemeClr val="bg1">
              <a:lumMod val="50000"/>
            </a:schemeClr>
          </a:solidFill>
          <a:ln>
            <a:solidFill>
              <a:schemeClr val="bg1">
                <a:lumMod val="50000"/>
              </a:schemeClr>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ＭＳ Ｐゴシック" charset="0"/>
            </a:endParaRPr>
          </a:p>
        </p:txBody>
      </p:sp>
      <p:graphicFrame>
        <p:nvGraphicFramePr>
          <p:cNvPr id="8" name="Table 7">
            <a:extLst>
              <a:ext uri="{FF2B5EF4-FFF2-40B4-BE49-F238E27FC236}">
                <a16:creationId xmlns:a16="http://schemas.microsoft.com/office/drawing/2014/main" id="{F2FF07E7-D2E4-4376-BFB3-D5AD37AEEAF9}"/>
              </a:ext>
            </a:extLst>
          </p:cNvPr>
          <p:cNvGraphicFramePr>
            <a:graphicFrameLocks noGrp="1"/>
          </p:cNvGraphicFramePr>
          <p:nvPr>
            <p:extLst>
              <p:ext uri="{D42A27DB-BD31-4B8C-83A1-F6EECF244321}">
                <p14:modId xmlns:p14="http://schemas.microsoft.com/office/powerpoint/2010/main" val="3548469050"/>
              </p:ext>
            </p:extLst>
          </p:nvPr>
        </p:nvGraphicFramePr>
        <p:xfrm>
          <a:off x="701123" y="1708376"/>
          <a:ext cx="7234628" cy="3881120"/>
        </p:xfrm>
        <a:graphic>
          <a:graphicData uri="http://schemas.openxmlformats.org/drawingml/2006/table">
            <a:tbl>
              <a:tblPr firstRow="1" bandRow="1">
                <a:tableStyleId>{5940675A-B579-460E-94D1-54222C63F5DA}</a:tableStyleId>
              </a:tblPr>
              <a:tblGrid>
                <a:gridCol w="1808657">
                  <a:extLst>
                    <a:ext uri="{9D8B030D-6E8A-4147-A177-3AD203B41FA5}">
                      <a16:colId xmlns:a16="http://schemas.microsoft.com/office/drawing/2014/main" val="3804485053"/>
                    </a:ext>
                  </a:extLst>
                </a:gridCol>
                <a:gridCol w="1808657">
                  <a:extLst>
                    <a:ext uri="{9D8B030D-6E8A-4147-A177-3AD203B41FA5}">
                      <a16:colId xmlns:a16="http://schemas.microsoft.com/office/drawing/2014/main" val="2737457409"/>
                    </a:ext>
                  </a:extLst>
                </a:gridCol>
                <a:gridCol w="1808657">
                  <a:extLst>
                    <a:ext uri="{9D8B030D-6E8A-4147-A177-3AD203B41FA5}">
                      <a16:colId xmlns:a16="http://schemas.microsoft.com/office/drawing/2014/main" val="2361620786"/>
                    </a:ext>
                  </a:extLst>
                </a:gridCol>
                <a:gridCol w="1808657">
                  <a:extLst>
                    <a:ext uri="{9D8B030D-6E8A-4147-A177-3AD203B41FA5}">
                      <a16:colId xmlns:a16="http://schemas.microsoft.com/office/drawing/2014/main" val="963052663"/>
                    </a:ext>
                  </a:extLst>
                </a:gridCol>
              </a:tblGrid>
              <a:tr h="370840">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Revenue Source</a:t>
                      </a:r>
                    </a:p>
                  </a:txBody>
                  <a:tcPr/>
                </a:tc>
                <a:tc>
                  <a:txBody>
                    <a:bodyPr/>
                    <a:lstStyle/>
                    <a:p>
                      <a:pPr algn="ct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0-3 Years</a:t>
                      </a:r>
                    </a:p>
                  </a:txBody>
                  <a:tcPr>
                    <a:solidFill>
                      <a:schemeClr val="bg1">
                        <a:lumMod val="50000"/>
                      </a:schemeClr>
                    </a:solidFill>
                  </a:tcPr>
                </a:tc>
                <a:tc>
                  <a:txBody>
                    <a:bodyPr/>
                    <a:lstStyle/>
                    <a:p>
                      <a:pPr algn="ct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3-5 Years</a:t>
                      </a:r>
                    </a:p>
                  </a:txBody>
                  <a:tcPr>
                    <a:solidFill>
                      <a:schemeClr val="bg1">
                        <a:lumMod val="50000"/>
                      </a:schemeClr>
                    </a:solidFill>
                  </a:tcPr>
                </a:tc>
                <a:tc>
                  <a:txBody>
                    <a:bodyPr/>
                    <a:lstStyle/>
                    <a:p>
                      <a:pPr algn="ct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 – 8 Years</a:t>
                      </a:r>
                    </a:p>
                  </a:txBody>
                  <a:tcPr>
                    <a:solidFill>
                      <a:schemeClr val="bg1">
                        <a:lumMod val="50000"/>
                      </a:schemeClr>
                    </a:solidFill>
                  </a:tcPr>
                </a:tc>
                <a:extLst>
                  <a:ext uri="{0D108BD9-81ED-4DB2-BD59-A6C34878D82A}">
                    <a16:rowId xmlns:a16="http://schemas.microsoft.com/office/drawing/2014/main" val="2630577049"/>
                  </a:ext>
                </a:extLst>
              </a:tr>
              <a:tr h="370840">
                <a:tc>
                  <a:txBody>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Research Grants </a:t>
                      </a:r>
                    </a:p>
                  </a:txBody>
                  <a:tcPr/>
                </a:tc>
                <a:tc gridSpan="3">
                  <a:txBody>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DARPA; DOD; and NIH</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3951499010"/>
                  </a:ext>
                </a:extLst>
              </a:tr>
              <a:tr h="370840">
                <a:tc>
                  <a:txBody>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Co-development* Fees &amp; Royalties</a:t>
                      </a:r>
                    </a:p>
                  </a:txBody>
                  <a:tcPr/>
                </a:tc>
                <a:tc gridSpan="2">
                  <a:txBody>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Planning &amp; Project Fees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Helvetica Neue" panose="02000503000000020004" pitchFamily="2" charset="0"/>
                          <a:ea typeface="Helvetica Neue" panose="02000503000000020004" pitchFamily="2" charset="0"/>
                          <a:cs typeface="Helvetica Neue" panose="02000503000000020004" pitchFamily="2" charset="0"/>
                        </a:rPr>
                        <a:t>Pharma; Med Devices; Big Tech**</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rPr>
                        <a:t>Royalties </a:t>
                      </a:r>
                    </a:p>
                  </a:txBody>
                  <a:tcPr>
                    <a:noFill/>
                  </a:tcPr>
                </a:tc>
                <a:extLst>
                  <a:ext uri="{0D108BD9-81ED-4DB2-BD59-A6C34878D82A}">
                    <a16:rowId xmlns:a16="http://schemas.microsoft.com/office/drawing/2014/main" val="527606131"/>
                  </a:ext>
                </a:extLst>
              </a:tr>
              <a:tr h="370840">
                <a:tc>
                  <a:txBody>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Gold Standard Data Sets  </a:t>
                      </a:r>
                    </a:p>
                  </a:txBody>
                  <a:tcPr/>
                </a:tc>
                <a:tc gridSpan="3">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Subscriptions for Use from Third-parties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87056805"/>
                  </a:ext>
                </a:extLst>
              </a:tr>
              <a:tr h="370840">
                <a:tc rowSpan="2">
                  <a:txBody>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Self-funded Algorithm Licensing and/or Subscriptions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txBody>
                  <a:tcPr>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Helvetica Neue" panose="02000503000000020004" pitchFamily="2" charset="0"/>
                          <a:ea typeface="Helvetica Neue" panose="02000503000000020004" pitchFamily="2" charset="0"/>
                          <a:cs typeface="Helvetica Neue" panose="02000503000000020004" pitchFamily="2" charset="0"/>
                        </a:rPr>
                        <a:t>License and/or Per Click Revenue on Algorithms</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txBody>
                  <a:tcPr/>
                </a:tc>
                <a:extLst>
                  <a:ext uri="{0D108BD9-81ED-4DB2-BD59-A6C34878D82A}">
                    <a16:rowId xmlns:a16="http://schemas.microsoft.com/office/drawing/2014/main" val="1022319921"/>
                  </a:ext>
                </a:extLst>
              </a:tr>
              <a:tr h="370840">
                <a:tc vMerge="1">
                  <a:txBody>
                    <a:bodyPr/>
                    <a:lstStyle/>
                    <a:p>
                      <a:endParaRPr lang="en-US" dirty="0"/>
                    </a:p>
                  </a:txBody>
                  <a:tcPr/>
                </a:tc>
                <a:tc>
                  <a:txBody>
                    <a:bodyPr/>
                    <a:lstStyle/>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txBody>
                  <a:tcPr>
                    <a:solidFill>
                      <a:schemeClr val="bg1">
                        <a:lumMod val="85000"/>
                      </a:schemeClr>
                    </a:solidFill>
                  </a:tcPr>
                </a:tc>
                <a:tc>
                  <a:txBody>
                    <a:bodyPr/>
                    <a:lstStyle/>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txBody>
                  <a:tcPr>
                    <a:solidFill>
                      <a:schemeClr val="bg1">
                        <a:lumMod val="85000"/>
                      </a:schemeClr>
                    </a:solidFill>
                  </a:tcPr>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Value-based Reimbursement</a:t>
                      </a:r>
                    </a:p>
                  </a:txBody>
                  <a:tcPr/>
                </a:tc>
                <a:extLst>
                  <a:ext uri="{0D108BD9-81ED-4DB2-BD59-A6C34878D82A}">
                    <a16:rowId xmlns:a16="http://schemas.microsoft.com/office/drawing/2014/main" val="236425112"/>
                  </a:ext>
                </a:extLst>
              </a:tr>
              <a:tr h="370840">
                <a:tc>
                  <a:txBody>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AI Ecosystem Subscriptions</a:t>
                      </a:r>
                    </a:p>
                  </a:txBody>
                  <a:tcPr/>
                </a:tc>
                <a:tc gridSpan="3">
                  <a:txBody>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Academic Medical Centers; Other Health Systems</a:t>
                      </a:r>
                    </a:p>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Infrastructure License – AI Consortium Subscription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60296416"/>
                  </a:ext>
                </a:extLst>
              </a:tr>
            </a:tbl>
          </a:graphicData>
        </a:graphic>
      </p:graphicFrame>
      <p:sp>
        <p:nvSpPr>
          <p:cNvPr id="9" name="object 11">
            <a:extLst>
              <a:ext uri="{FF2B5EF4-FFF2-40B4-BE49-F238E27FC236}">
                <a16:creationId xmlns:a16="http://schemas.microsoft.com/office/drawing/2014/main" id="{995E7D2B-DEF6-4B63-9B42-9F2E8371FB2E}"/>
              </a:ext>
            </a:extLst>
          </p:cNvPr>
          <p:cNvSpPr txBox="1"/>
          <p:nvPr/>
        </p:nvSpPr>
        <p:spPr>
          <a:xfrm>
            <a:off x="228600" y="2317275"/>
            <a:ext cx="258084" cy="3238500"/>
          </a:xfrm>
          <a:prstGeom prst="rect">
            <a:avLst/>
          </a:prstGeom>
        </p:spPr>
        <p:txBody>
          <a:bodyPr vert="vert270" wrap="square" lIns="0" tIns="4482" rIns="0" bIns="0" rtlCol="0">
            <a:spAutoFit/>
          </a:bodyPr>
          <a:lstStyle/>
          <a:p>
            <a:pPr marL="11206" marR="0" lvl="0" indent="0" algn="ctr" defTabSz="914400" rtl="0" eaLnBrk="0" fontAlgn="base" latinLnBrk="0" hangingPunct="0">
              <a:lnSpc>
                <a:spcPct val="100000"/>
              </a:lnSpc>
              <a:spcBef>
                <a:spcPts val="35"/>
              </a:spcBef>
              <a:spcAft>
                <a:spcPct val="0"/>
              </a:spcAft>
              <a:buClrTx/>
              <a:buSzTx/>
              <a:buFontTx/>
              <a:buNone/>
              <a:tabLst/>
              <a:defRPr/>
            </a:pPr>
            <a:r>
              <a:rPr kumimoji="0" lang="en-US" sz="1677" b="0" i="0" u="none" strike="noStrike" kern="1200" cap="none" spc="0" normalizeH="0" baseline="0" noProof="0" dirty="0">
                <a:ln>
                  <a:noFill/>
                </a:ln>
                <a:solidFill>
                  <a:prstClr val="black"/>
                </a:solidFill>
                <a:effectLst/>
                <a:uLnTx/>
                <a:uFillTx/>
                <a:latin typeface="Calibri"/>
                <a:ea typeface="ＭＳ Ｐゴシック" charset="0"/>
                <a:cs typeface="Calibri"/>
              </a:rPr>
              <a:t>Maturity</a:t>
            </a:r>
            <a:endParaRPr kumimoji="0" sz="1677" b="0" i="0" u="none" strike="noStrike" kern="1200" cap="none" spc="0" normalizeH="0" baseline="0" noProof="0" dirty="0">
              <a:ln>
                <a:noFill/>
              </a:ln>
              <a:solidFill>
                <a:prstClr val="black"/>
              </a:solidFill>
              <a:effectLst/>
              <a:uLnTx/>
              <a:uFillTx/>
              <a:latin typeface="Calibri"/>
              <a:ea typeface="ＭＳ Ｐゴシック" charset="0"/>
              <a:cs typeface="Calibri"/>
            </a:endParaRPr>
          </a:p>
        </p:txBody>
      </p:sp>
      <p:sp>
        <p:nvSpPr>
          <p:cNvPr id="10" name="TextBox 9">
            <a:extLst>
              <a:ext uri="{FF2B5EF4-FFF2-40B4-BE49-F238E27FC236}">
                <a16:creationId xmlns:a16="http://schemas.microsoft.com/office/drawing/2014/main" id="{E5A87F78-5A82-4D85-A71D-1A7BF3F1D4CA}"/>
              </a:ext>
            </a:extLst>
          </p:cNvPr>
          <p:cNvSpPr txBox="1"/>
          <p:nvPr/>
        </p:nvSpPr>
        <p:spPr>
          <a:xfrm>
            <a:off x="3806765" y="5898675"/>
            <a:ext cx="689035" cy="369332"/>
          </a:xfrm>
          <a:prstGeom prst="rect">
            <a:avLst/>
          </a:prstGeom>
          <a:noFill/>
        </p:spPr>
        <p:txBody>
          <a:bodyPr wrap="none" rtlCol="0">
            <a:spAutoFit/>
          </a:bodyPr>
          <a:lstStyle/>
          <a:p>
            <a:r>
              <a:rPr lang="en-US" dirty="0"/>
              <a:t>Time</a:t>
            </a:r>
          </a:p>
        </p:txBody>
      </p:sp>
      <p:sp>
        <p:nvSpPr>
          <p:cNvPr id="11" name="Title 1">
            <a:extLst>
              <a:ext uri="{FF2B5EF4-FFF2-40B4-BE49-F238E27FC236}">
                <a16:creationId xmlns:a16="http://schemas.microsoft.com/office/drawing/2014/main" id="{79984F45-C7C8-4976-A1AD-B7150B041EB9}"/>
              </a:ext>
            </a:extLst>
          </p:cNvPr>
          <p:cNvSpPr txBox="1">
            <a:spLocks/>
          </p:cNvSpPr>
          <p:nvPr/>
        </p:nvSpPr>
        <p:spPr bwMode="auto">
          <a:xfrm>
            <a:off x="538162" y="564675"/>
            <a:ext cx="8529638" cy="59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91430" bIns="0" numCol="1" anchor="b" anchorCtr="0" compatLnSpc="1">
            <a:prstTxWarp prst="textNoShape">
              <a:avLst/>
            </a:prstTxWarp>
          </a:bodyPr>
          <a:lstStyle>
            <a:lvl1pPr algn="l" defTabSz="455613" rtl="0" fontAlgn="base">
              <a:lnSpc>
                <a:spcPts val="3000"/>
              </a:lnSpc>
              <a:spcBef>
                <a:spcPct val="0"/>
              </a:spcBef>
              <a:spcAft>
                <a:spcPct val="0"/>
              </a:spcAft>
              <a:defRPr sz="2800" kern="1200">
                <a:solidFill>
                  <a:srgbClr val="007DBA"/>
                </a:solidFill>
                <a:latin typeface="Arial"/>
                <a:ea typeface="+mj-ea"/>
                <a:cs typeface="+mj-cs"/>
              </a:defRPr>
            </a:lvl1pPr>
            <a:lvl2pPr algn="l" defTabSz="455613" rtl="0" fontAlgn="base">
              <a:lnSpc>
                <a:spcPts val="3000"/>
              </a:lnSpc>
              <a:spcBef>
                <a:spcPct val="0"/>
              </a:spcBef>
              <a:spcAft>
                <a:spcPct val="0"/>
              </a:spcAft>
              <a:defRPr sz="2800">
                <a:solidFill>
                  <a:srgbClr val="007DBA"/>
                </a:solidFill>
                <a:latin typeface="Arial" charset="0"/>
              </a:defRPr>
            </a:lvl2pPr>
            <a:lvl3pPr algn="l" defTabSz="455613" rtl="0" fontAlgn="base">
              <a:lnSpc>
                <a:spcPts val="3000"/>
              </a:lnSpc>
              <a:spcBef>
                <a:spcPct val="0"/>
              </a:spcBef>
              <a:spcAft>
                <a:spcPct val="0"/>
              </a:spcAft>
              <a:defRPr sz="2800">
                <a:solidFill>
                  <a:srgbClr val="007DBA"/>
                </a:solidFill>
                <a:latin typeface="Arial" charset="0"/>
              </a:defRPr>
            </a:lvl3pPr>
            <a:lvl4pPr algn="l" defTabSz="455613" rtl="0" fontAlgn="base">
              <a:lnSpc>
                <a:spcPts val="3000"/>
              </a:lnSpc>
              <a:spcBef>
                <a:spcPct val="0"/>
              </a:spcBef>
              <a:spcAft>
                <a:spcPct val="0"/>
              </a:spcAft>
              <a:defRPr sz="2800">
                <a:solidFill>
                  <a:srgbClr val="007DBA"/>
                </a:solidFill>
                <a:latin typeface="Arial" charset="0"/>
              </a:defRPr>
            </a:lvl4pPr>
            <a:lvl5pPr algn="l" defTabSz="455613" rtl="0" fontAlgn="base">
              <a:lnSpc>
                <a:spcPts val="3000"/>
              </a:lnSpc>
              <a:spcBef>
                <a:spcPct val="0"/>
              </a:spcBef>
              <a:spcAft>
                <a:spcPct val="0"/>
              </a:spcAft>
              <a:defRPr sz="2800">
                <a:solidFill>
                  <a:srgbClr val="007DBA"/>
                </a:solidFill>
                <a:latin typeface="Arial" charset="0"/>
              </a:defRPr>
            </a:lvl5pPr>
            <a:lvl6pPr marL="457200" algn="l" defTabSz="455613" rtl="0" fontAlgn="base">
              <a:lnSpc>
                <a:spcPts val="3000"/>
              </a:lnSpc>
              <a:spcBef>
                <a:spcPct val="0"/>
              </a:spcBef>
              <a:spcAft>
                <a:spcPct val="0"/>
              </a:spcAft>
              <a:defRPr sz="2800">
                <a:solidFill>
                  <a:srgbClr val="007DBA"/>
                </a:solidFill>
                <a:latin typeface="Arial" charset="0"/>
              </a:defRPr>
            </a:lvl6pPr>
            <a:lvl7pPr marL="914400" algn="l" defTabSz="455613" rtl="0" fontAlgn="base">
              <a:lnSpc>
                <a:spcPts val="3000"/>
              </a:lnSpc>
              <a:spcBef>
                <a:spcPct val="0"/>
              </a:spcBef>
              <a:spcAft>
                <a:spcPct val="0"/>
              </a:spcAft>
              <a:defRPr sz="2800">
                <a:solidFill>
                  <a:srgbClr val="007DBA"/>
                </a:solidFill>
                <a:latin typeface="Arial" charset="0"/>
              </a:defRPr>
            </a:lvl7pPr>
            <a:lvl8pPr marL="1371600" algn="l" defTabSz="455613" rtl="0" fontAlgn="base">
              <a:lnSpc>
                <a:spcPts val="3000"/>
              </a:lnSpc>
              <a:spcBef>
                <a:spcPct val="0"/>
              </a:spcBef>
              <a:spcAft>
                <a:spcPct val="0"/>
              </a:spcAft>
              <a:defRPr sz="2800">
                <a:solidFill>
                  <a:srgbClr val="007DBA"/>
                </a:solidFill>
                <a:latin typeface="Arial" charset="0"/>
              </a:defRPr>
            </a:lvl8pPr>
            <a:lvl9pPr marL="1828800" algn="l" defTabSz="455613" rtl="0" fontAlgn="base">
              <a:lnSpc>
                <a:spcPts val="3000"/>
              </a:lnSpc>
              <a:spcBef>
                <a:spcPct val="0"/>
              </a:spcBef>
              <a:spcAft>
                <a:spcPct val="0"/>
              </a:spcAft>
              <a:defRPr sz="2800">
                <a:solidFill>
                  <a:srgbClr val="007DBA"/>
                </a:solidFill>
                <a:latin typeface="Arial" charset="0"/>
              </a:defRPr>
            </a:lvl9pPr>
          </a:lstStyle>
          <a:p>
            <a:pPr marL="0" marR="0" lvl="0" indent="0" algn="l" defTabSz="455613" rtl="0" eaLnBrk="1" fontAlgn="base" latinLnBrk="0" hangingPunct="1">
              <a:lnSpc>
                <a:spcPts val="3000"/>
              </a:lnSpc>
              <a:spcBef>
                <a:spcPct val="0"/>
              </a:spcBef>
              <a:spcAft>
                <a:spcPct val="0"/>
              </a:spcAft>
              <a:buClrTx/>
              <a:buSzTx/>
              <a:buFontTx/>
              <a:buNone/>
              <a:tabLst/>
              <a:defRPr/>
            </a:pPr>
            <a:r>
              <a:rPr lang="en-US" sz="3200" i="1" dirty="0"/>
              <a:t>Is</a:t>
            </a:r>
            <a:r>
              <a:rPr kumimoji="0" lang="en-US" sz="3200" b="0" i="1" u="none" strike="noStrike" kern="1200" cap="none" spc="0" normalizeH="0" noProof="0" dirty="0">
                <a:ln>
                  <a:noFill/>
                </a:ln>
                <a:solidFill>
                  <a:srgbClr val="007DBA"/>
                </a:solidFill>
                <a:effectLst/>
                <a:uLnTx/>
                <a:uFillTx/>
                <a:latin typeface="Arial"/>
                <a:ea typeface="+mj-ea"/>
                <a:cs typeface="+mj-cs"/>
              </a:rPr>
              <a:t> there an opportunity </a:t>
            </a:r>
            <a:r>
              <a:rPr lang="en-US" sz="3200" i="1" dirty="0"/>
              <a:t>for </a:t>
            </a:r>
            <a:r>
              <a:rPr lang="en-US" sz="3200" i="1" dirty="0" err="1"/>
              <a:t>busin</a:t>
            </a:r>
            <a:r>
              <a:rPr kumimoji="0" lang="en-US" sz="3200" b="0" i="1" u="none" strike="noStrike" kern="1200" cap="none" spc="0" normalizeH="0" noProof="0" dirty="0" err="1">
                <a:ln>
                  <a:noFill/>
                </a:ln>
                <a:solidFill>
                  <a:srgbClr val="007DBA"/>
                </a:solidFill>
                <a:effectLst/>
                <a:uLnTx/>
                <a:uFillTx/>
                <a:latin typeface="Arial"/>
                <a:ea typeface="+mj-ea"/>
                <a:cs typeface="+mj-cs"/>
              </a:rPr>
              <a:t>ess</a:t>
            </a:r>
            <a:r>
              <a:rPr kumimoji="0" lang="en-US" sz="3200" b="0" i="1" u="none" strike="noStrike" kern="1200" cap="none" spc="0" normalizeH="0" noProof="0" dirty="0">
                <a:ln>
                  <a:noFill/>
                </a:ln>
                <a:solidFill>
                  <a:srgbClr val="007DBA"/>
                </a:solidFill>
                <a:effectLst/>
                <a:uLnTx/>
                <a:uFillTx/>
                <a:latin typeface="Arial"/>
                <a:ea typeface="+mj-ea"/>
                <a:cs typeface="+mj-cs"/>
              </a:rPr>
              <a:t> model innovation?</a:t>
            </a:r>
            <a:endParaRPr kumimoji="0" lang="en-US" sz="3200" b="0" i="1" u="none" strike="noStrike" kern="1200" cap="none" spc="0" normalizeH="0" baseline="0" noProof="0" dirty="0">
              <a:ln>
                <a:noFill/>
              </a:ln>
              <a:solidFill>
                <a:srgbClr val="007DBA"/>
              </a:solidFill>
              <a:effectLst/>
              <a:uLnTx/>
              <a:uFillTx/>
              <a:latin typeface="Arial"/>
              <a:ea typeface="+mj-ea"/>
              <a:cs typeface="+mj-cs"/>
            </a:endParaRPr>
          </a:p>
        </p:txBody>
      </p:sp>
    </p:spTree>
    <p:extLst>
      <p:ext uri="{BB962C8B-B14F-4D97-AF65-F5344CB8AC3E}">
        <p14:creationId xmlns:p14="http://schemas.microsoft.com/office/powerpoint/2010/main" val="3142013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265" y="2586789"/>
            <a:ext cx="8181474" cy="685800"/>
          </a:xfrm>
        </p:spPr>
        <p:txBody>
          <a:bodyPr/>
          <a:lstStyle/>
          <a:p>
            <a:r>
              <a:rPr lang="en-US" dirty="0"/>
              <a:t>Organizational Learning</a:t>
            </a:r>
            <a:br>
              <a:rPr lang="en-US" dirty="0"/>
            </a:br>
            <a:br>
              <a:rPr lang="en-US" i="1" dirty="0"/>
            </a:br>
            <a:br>
              <a:rPr lang="en-US" i="1" dirty="0"/>
            </a:br>
            <a:br>
              <a:rPr lang="en-US" i="1" dirty="0"/>
            </a:br>
            <a:r>
              <a:rPr lang="en-US" i="1" dirty="0"/>
              <a:t>Leveraging &amp; sharing our data assets &amp; facilitating the ecosystem helped us understand our core competencies &amp; our unique value proposition</a:t>
            </a:r>
          </a:p>
        </p:txBody>
      </p:sp>
    </p:spTree>
    <p:extLst>
      <p:ext uri="{BB962C8B-B14F-4D97-AF65-F5344CB8AC3E}">
        <p14:creationId xmlns:p14="http://schemas.microsoft.com/office/powerpoint/2010/main" val="2189637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t> </a:t>
            </a:r>
          </a:p>
        </p:txBody>
      </p:sp>
      <p:pic>
        <p:nvPicPr>
          <p:cNvPr id="5" name="Picture 4"/>
          <p:cNvPicPr>
            <a:picLocks noChangeAspect="1"/>
          </p:cNvPicPr>
          <p:nvPr/>
        </p:nvPicPr>
        <p:blipFill>
          <a:blip r:embed="rId2"/>
          <a:stretch>
            <a:fillRect/>
          </a:stretch>
        </p:blipFill>
        <p:spPr>
          <a:xfrm>
            <a:off x="268807" y="1058356"/>
            <a:ext cx="8172550" cy="5248427"/>
          </a:xfrm>
          <a:prstGeom prst="rect">
            <a:avLst/>
          </a:prstGeom>
        </p:spPr>
      </p:pic>
      <p:sp>
        <p:nvSpPr>
          <p:cNvPr id="6" name="Title 1">
            <a:extLst>
              <a:ext uri="{FF2B5EF4-FFF2-40B4-BE49-F238E27FC236}">
                <a16:creationId xmlns:a16="http://schemas.microsoft.com/office/drawing/2014/main" id="{5E4A4898-AA7C-461B-B1D5-06F645DB7790}"/>
              </a:ext>
            </a:extLst>
          </p:cNvPr>
          <p:cNvSpPr>
            <a:spLocks noGrp="1"/>
          </p:cNvSpPr>
          <p:nvPr>
            <p:ph type="title"/>
          </p:nvPr>
        </p:nvSpPr>
        <p:spPr>
          <a:xfrm>
            <a:off x="328854" y="365055"/>
            <a:ext cx="8052456" cy="447385"/>
          </a:xfrm>
        </p:spPr>
        <p:txBody>
          <a:bodyPr>
            <a:noAutofit/>
          </a:bodyPr>
          <a:lstStyle/>
          <a:p>
            <a:pPr algn="l"/>
            <a:r>
              <a:rPr lang="en-US" sz="3600" i="1" dirty="0">
                <a:solidFill>
                  <a:srgbClr val="0070C0"/>
                </a:solidFill>
                <a:latin typeface="Arial" panose="020B0604020202020204" pitchFamily="34" charset="0"/>
                <a:cs typeface="Arial" panose="020B0604020202020204" pitchFamily="34" charset="0"/>
              </a:rPr>
              <a:t>How will you die?</a:t>
            </a:r>
          </a:p>
        </p:txBody>
      </p:sp>
    </p:spTree>
    <p:extLst>
      <p:ext uri="{BB962C8B-B14F-4D97-AF65-F5344CB8AC3E}">
        <p14:creationId xmlns:p14="http://schemas.microsoft.com/office/powerpoint/2010/main" val="859915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39A2146-02FC-4DB1-A79B-8F5EE4FA108A}"/>
              </a:ext>
            </a:extLst>
          </p:cNvPr>
          <p:cNvSpPr txBox="1">
            <a:spLocks/>
          </p:cNvSpPr>
          <p:nvPr/>
        </p:nvSpPr>
        <p:spPr>
          <a:xfrm>
            <a:off x="289773" y="27501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Arial"/>
                <a:ea typeface="+mj-ea"/>
              </a:rPr>
              <a:t>Challenges </a:t>
            </a:r>
            <a:r>
              <a:rPr lang="en-US" sz="3600" i="1" dirty="0">
                <a:solidFill>
                  <a:srgbClr val="0070C0"/>
                </a:solidFill>
              </a:rPr>
              <a:t>in</a:t>
            </a:r>
            <a:r>
              <a:rPr kumimoji="0" lang="en-US" sz="3600" b="0" i="1" u="none" strike="noStrike" kern="1200" cap="none" spc="0" normalizeH="0" baseline="0" noProof="0" dirty="0">
                <a:ln>
                  <a:noFill/>
                </a:ln>
                <a:solidFill>
                  <a:srgbClr val="0070C0"/>
                </a:solidFill>
                <a:effectLst/>
                <a:uLnTx/>
                <a:uFillTx/>
                <a:latin typeface="Arial"/>
                <a:ea typeface="+mj-ea"/>
              </a:rPr>
              <a:t> the Health Ecosystem</a:t>
            </a:r>
          </a:p>
        </p:txBody>
      </p:sp>
      <p:pic>
        <p:nvPicPr>
          <p:cNvPr id="7" name="Picture 6">
            <a:extLst>
              <a:ext uri="{FF2B5EF4-FFF2-40B4-BE49-F238E27FC236}">
                <a16:creationId xmlns:a16="http://schemas.microsoft.com/office/drawing/2014/main" id="{9BCE7787-6ADA-4E79-A6E1-80FBD0C96FD5}"/>
              </a:ext>
            </a:extLst>
          </p:cNvPr>
          <p:cNvPicPr>
            <a:picLocks noChangeAspect="1"/>
          </p:cNvPicPr>
          <p:nvPr/>
        </p:nvPicPr>
        <p:blipFill>
          <a:blip r:embed="rId2"/>
          <a:stretch>
            <a:fillRect/>
          </a:stretch>
        </p:blipFill>
        <p:spPr>
          <a:xfrm>
            <a:off x="655533" y="1381408"/>
            <a:ext cx="7508753" cy="4375227"/>
          </a:xfrm>
          <a:prstGeom prst="rect">
            <a:avLst/>
          </a:prstGeom>
        </p:spPr>
      </p:pic>
      <p:sp>
        <p:nvSpPr>
          <p:cNvPr id="8" name="TextBox 7">
            <a:extLst>
              <a:ext uri="{FF2B5EF4-FFF2-40B4-BE49-F238E27FC236}">
                <a16:creationId xmlns:a16="http://schemas.microsoft.com/office/drawing/2014/main" id="{3D8134FD-00FE-4D5F-8E07-48605C21B155}"/>
              </a:ext>
            </a:extLst>
          </p:cNvPr>
          <p:cNvSpPr txBox="1"/>
          <p:nvPr/>
        </p:nvSpPr>
        <p:spPr>
          <a:xfrm>
            <a:off x="433464" y="5877032"/>
            <a:ext cx="409804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mn-ea"/>
                <a:cs typeface="+mn-cs"/>
              </a:rPr>
              <a:t>Source: United States Congressional Budget Office, 2017</a:t>
            </a:r>
          </a:p>
        </p:txBody>
      </p:sp>
    </p:spTree>
    <p:extLst>
      <p:ext uri="{BB962C8B-B14F-4D97-AF65-F5344CB8AC3E}">
        <p14:creationId xmlns:p14="http://schemas.microsoft.com/office/powerpoint/2010/main" val="2857602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6D55DD99-2FB0-40D4-90A4-8A0D66CAB29C}"/>
              </a:ext>
            </a:extLst>
          </p:cNvPr>
          <p:cNvSpPr txBox="1">
            <a:spLocks/>
          </p:cNvSpPr>
          <p:nvPr/>
        </p:nvSpPr>
        <p:spPr>
          <a:xfrm>
            <a:off x="461352" y="990600"/>
            <a:ext cx="4903612" cy="923330"/>
          </a:xfrm>
          <a:prstGeom prst="rect">
            <a:avLst/>
          </a:prstGeom>
        </p:spPr>
        <p:txBody>
          <a:bodyPr/>
          <a:lstStyle>
            <a:lvl1pPr marL="342900" indent="-342900" algn="l" rtl="0" eaLnBrk="1" fontAlgn="base" hangingPunct="1">
              <a:spcBef>
                <a:spcPct val="20000"/>
              </a:spcBef>
              <a:spcAft>
                <a:spcPct val="0"/>
              </a:spcAft>
              <a:buFont typeface="Arial" charset="0"/>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Wingdings" pitchFamily="2" charset="2"/>
              <a:buChar char="§"/>
              <a:defRPr sz="20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458788" lvl="1" indent="-457200">
              <a:buFont typeface="+mj-lt"/>
              <a:buAutoNum type="arabicPeriod"/>
            </a:pPr>
            <a:r>
              <a:rPr lang="en-US" kern="0">
                <a:solidFill>
                  <a:srgbClr val="000000"/>
                </a:solidFill>
              </a:rPr>
              <a:t>Create knowledge </a:t>
            </a:r>
          </a:p>
          <a:p>
            <a:pPr marL="458788" lvl="1" indent="-457200">
              <a:buFont typeface="+mj-lt"/>
              <a:buAutoNum type="arabicPeriod"/>
            </a:pPr>
            <a:r>
              <a:rPr lang="en-US" kern="0">
                <a:solidFill>
                  <a:srgbClr val="000000"/>
                </a:solidFill>
              </a:rPr>
              <a:t>Disseminate knowledge</a:t>
            </a:r>
          </a:p>
          <a:p>
            <a:pPr marL="458788" lvl="1" indent="-457200">
              <a:buFont typeface="+mj-lt"/>
              <a:buAutoNum type="arabicPeriod"/>
            </a:pPr>
            <a:r>
              <a:rPr lang="en-US" kern="0">
                <a:solidFill>
                  <a:srgbClr val="000000"/>
                </a:solidFill>
              </a:rPr>
              <a:t>Put knowledge into practice</a:t>
            </a:r>
            <a:endParaRPr lang="en-US" kern="0" dirty="0">
              <a:solidFill>
                <a:srgbClr val="000000"/>
              </a:solidFill>
            </a:endParaRPr>
          </a:p>
        </p:txBody>
      </p:sp>
      <p:sp>
        <p:nvSpPr>
          <p:cNvPr id="3" name="AutoShape 8" descr="data:image/jpeg;base64,/9j/4AAQSkZJRgABAQAAAQABAAD/2wCEAAkGBxAQEhQQDxQUEBAUDw8QEA8QFBAPFRQPFBQWFhQUFBQYHCggGBolHBQUITEhJSkrLi4uFx8zODMsNygtLisBCgoKDg0OFw8PFywcHBwsLCwsLCwsLCwsLCwsLCwsLCwsLCwsLCwsLCwrLCwsLCwsLCwsLCwsLCwsLCwsLCwsLP/AABEIAMoAyAMBIgACEQEDEQH/xAAbAAACAwEBAQAAAAAAAAAAAAADBAABAgUGB//EAD4QAAIBAgMEBgcGBgEFAAAAAAABAgMRBCExEkFRcQUiUmGBkRMykqGxwdEGFBVCcuEjU2Ki8PGyFjNzgtL/xAAXAQEBAQEAAAAAAAAAAAAAAAAAAQID/8QAHREBAQEBAAMBAQEAAAAAAAAAAAERAhIxUTIhE//aAAwDAQACEQMRAD8A+lRea5jQmmPU9lZtx8XY1wGrImQv6emvzQ9ojxdLtw8/3NBjImQq8fR/mQ8/3MvpGj/Mj/niNgcyJdCT6To/zIlPpOj215DYHtpE20c99K0e1/azH4tR4v2X9B5T6OntrgT0i4HL/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AAIUcVTllGUZPek0w22M/g1Fva2U3kNPBx3pC8I5u0XcelgIcLcmBq9Hv8r8JfUnjQC5AE5OL2ZKz/zQ3GdzI2QpsgFkKuQK0S5m5LgauVcq5VwNXJczclwI2ZbI2YbAtyK2jDZTkQabLhHeDp5vwGIo3x60VYhZRoZkhrBS/hyXCTfmv2FmEoq8KiejjbzTRZ7D+GqsdpzT7jxnRdNRS2XKOW6cvhc6UnPdUqLxi/ijSO5KogbrHD/ib6tT+z/5K2ZfzKnnH6E0dLHRVSLW/WL4M5GDr3N1G4pvam7JvOTOZ0XUbz45nPsd1MgODLMKKQzclyjVyGbkuBZCrlXAu5VymymwI2Dky2wUpEFtmXIw5GZSIGcHm5PkhtoV6MzUn/UvgNzO3P5QMhZQFM3RdlPkvgzDKnK0JvufuQVyejZZI6rON0a8kddM0IZbLZhkCvSk7Upv+hiPQ2ngg3T07UZd+yvNoH0QsvI5d+x2YEKgQgNclzJALIUVcDVyrmblXA1cy2U2YbAkmClIuUgUpEEcgdSRTkBqyCOx0HnCX6/kOVEIfZqV41FwlF+af0OjWR25/MAGUaZllFMX6Rns0pfpl78hhnJ+0Fa0FHjJLwWbIoPR+iOqmcvArI6e4ou5hsjZiTIOT9o59SMe1UXuTYx0WsjndPTvUpR4KUvOyXwZ1cBGyRy69joRISJRAUlyrlXKq7lNkuZbAtsy2U2ZbIi2zDZeb0z5ZhaeAqy0i13yyLmhWTAyZ149CzesorzYSPQMfzTk+SSL4UeflIBVkerXQVHftPnL6F/geH3w85SL/nUcb7JVP4k4dqCfsv8Ac72IgZw/Q9CnJTpxcZK9mm9/MZdKTTUpb8mlbLvvqdOZZMo5rMsNiKEo7rrtRu/NagEvFcVmXBG7Znl+l6+3VUeyrv8AVL/SO/0liFTg5SdlZtvuR47B1HUk5vWUr+e4yr0WCWQ82JYRDUpAVKQOUjM5gJ1Uk29ErslquTiZbeIfCKUfHV/E72FWR5/oum3Jyerk2/E9HRRyDCIUigglyrlXKuFXcpspszJgbhFyaUc2zpYfota1Hd8FkvMzgaag89Wlfx4D7bOvPH1F06cY5RSS7gdfGU4Zyko82keW6c6WxCk4WdGCdttrNrinpY87Urxbu3Ko+N7/ABOjOvc1vtNh46Scv0psTqfa6C9WEpc7I8ipyfqwS53L2K3G3ggPVf8AWD/k/wBwWl9rYP16co8rSPJSwdTtS010ZcMDV/K5t9ybBr3mD6boVXaMrS7Muq/C+o/tngKPROLk8qUn3yjsL2nY9f0Ng60IWxDV8tlJ7TS4NgjpXOdi5xpy261oxbsqkbr/ANZLfzHqtaMFdtJcW0kczHpYhbEk1Tybm+rppsp5vnoFeH+2OLr4lKnhGopSvLbi3tW0jy3+Ryej8dUoZYqjOGn8SmnVg/LNeJ7yHRtGGl5cwzcUrJLyMjk4DpCjON4TTXl7mGrY2C1kvNCfSFWlBttpf0xs35I4tfEbeitH3vmcuu8adep0rT3O/JMXr4v0i2YppPVvgc+FMdw1Mx5Wq6GApWR1KYnh1YbgIgyZZlEKi2yrlNlNhVtmJMjZiTA6NDFKSSn1ZLJTXzW8bjWnHRba402m/ZeZwoMLTqtaM7c9Mu3+IU3lK67qkJR/5IHKWFfrRo+OwhOGPmt5tY5vVJ80ma0MxhguzS8HH6hI/cl+Wl4yh9RT70uxD2I/Q1HFpaRguUIl0NvFYVaRpf2y+BI9JR/JGcv0Up287JCrx0tztysgcsXJ6tjQ996qy/JsrjUnFe5XAVZTfrVFFcKUbv2paeQm6r4mJVETVMSnBO6V5LSU25v3i9fEN5t+LE8TjlHRXenA8/iqtXEN7TtC+UVkvHiZtHYq9KwzUOu+K0894jiMVOSzdu5ZIUhgHHOORjFVGlZ6vLw3nO1SlV3fdu5FUYlINSicQanE6GHgK0Yj9FGoGqQxABTDRNAyIZRAI2ZbIzLAjZiTNKLeib5F/dZvdbvlaPxCAqpZ38w3LQzLDJetOPKN5fAzGUVktp56tJJGudgKmaTBXLudAbbLUwFyXAPtmXUBXKuFbcwVSZbZi1yBWrHeZjBQjd5vgNTj7s2J4h7T2Vv+BMQXDVdvdY5vTVKzTXB3Ozh6Kjoc7pnVePyJ3P4riU2N0UZhRT0yfuf0D06bWTVjjmBiih2khWkhumWBiAaIGAaJpBEUREAbVKn/AFy8oolktIxXO8/iNfdH+ZpGJKjHWV+5HbxgXlVl2rd0bR+AFwvuu/FjU8RBerC/e/3AVcbPdsrlmAN4ab3W55Ap4a3rSSMYmrOSfWab0tlZiO0rXtno022096uzNsMPbCt1XdbnxKNUtFyQTYLAAsK6Zn0ZQO5TYX0ZapgCUTUmo89wGvi4xdlqtRZVtr/LsgPJ3+YCirzYaEW9wSOFXraMoD0riHSpSmmla2b3XyPOUsdL895x3ytmv1ceZ6PpWnGVKcJpSjKDi4vNNPczhYbDpK1rJWS4WOfftqG6NC62odaLz4jlGKas1de9cmJUYOk9qm7b3CTtF964M7GElCsrq8J74yWy1zXzLIgH3VrOPWj71zRqCG403F55PiFdKMtbQlx/K/oS8fELwCIqdJxdpKxpGRpEIiAFxbtszbbUX1rttbMsru/DJm5O2SXkSpOFtltWaaa1unrkAwtV22bO8eq28r20eeeljqok7i0pW10DSU3wXnIBKndZtvxt8DNAalRLX6CNeoovaV2nlKydlwlwH50Ut1u8Xkr65maOjS0XINFAaYaJ1jLVjNjVyFVloljVirAcfGYRuo3fq5OwanTjEarxz8Aapr/YxFxnwN2k+7mEoLJ3We4LGiy4EquGUlZ5+457w1nZ5q+iyO1VlGKzFKa2ltWzvnF6p8GZ6kahelQS3Lmb9Ar3V01pJarxDpF7NjK4YoYherVXKW6/yYephms11oi0bPXyD0cR6Pf1ey9fD6GpUsXF5Wa2o9l6rkzE8NleHWW9b1zQ76KM1tQyfDT/AEBs4vhJbxedQiQenCM/W6su0vVfNbizn40CirPKwCt1Zxe6fUk+El6j+K8hq28HXo7UXG9m1k+Etz8zasTW5mJf6N0JekipNWeklwksmvM3Ky1ytxyIEZrP6g50huTT0Tk+EVf36LzMqhJp6R4Xd7eRMFQCpgYcHlJar/NwVG4yIWjCZtFFksZnUUfWaXNpA/T3yhGU33Ky9p/IAjp38insRV2/PIz6KrLK6prfs9aXg3l7gMcNGm7T6931ak7yafZk37n4DVwX73ddROW66Vl5sy/SP1mo8us/eNKNu8xUce75+RNq5AqeHis1dvtSzf7eBdWjfNZS47n3MJZ6pWXfl7inSfHwjl79SKBGpG+y7Rla7i3nbiuKNZ7o+L6q+puWHi87WlukvWXiSFR32ZWUt3CXL6EGVTb1fs5e/UNTgrZK3xI/Itcyi4uzunZ8ePMcp1VPqzVpf5mnvEk/E3a64l1MGq0HHvjxIbpV3HKWa4/UhWXPVa+V9p8IJy9+i8WEvLRRS47T+SGEBe/mRS1KnKNRpy6s7yWylG016yW/NWfgxmNCHDPi+s/Ng8dpD/y0/mMLeQYSzNWSNS+hpooWrUVNdZcno/BrQxLC9mclz2ZfFXGVqW9UBzo0JqexOplLOm1GCvZdaL79/wDoPHA39aUmv1bH/Gxrpf8A7d96qUmnwe2tByQUrTwNOOkVfi835s2oWu0bh8znN3r7LzildReaT7kRTc8QtF1pdmK2n7sl4mailLLZik1aW29r+1fUbiklllyBPVlxNKU6TjanUlKSfqSvs3t+WVs783mNQpxWiS5KxnGL+FP9DfitGb4ckBm2pYREWgArbzFWkpLP6Z93AIzbIFtOrPRvqy+T4MuMeOYxUWT5MWwzbpxbzdlmMWURxyMrJeO/Q1T9Z8jGFzbvnnvIaJCTei88l4byza1IaZf/2Q==">
            <a:extLst>
              <a:ext uri="{FF2B5EF4-FFF2-40B4-BE49-F238E27FC236}">
                <a16:creationId xmlns:a16="http://schemas.microsoft.com/office/drawing/2014/main" id="{B0481CB2-D33F-49A3-B0AB-7483A2F41148}"/>
              </a:ext>
            </a:extLst>
          </p:cNvPr>
          <p:cNvSpPr>
            <a:spLocks noChangeAspect="1" noChangeArrowheads="1"/>
          </p:cNvSpPr>
          <p:nvPr/>
        </p:nvSpPr>
        <p:spPr bwMode="auto">
          <a:xfrm>
            <a:off x="1190625"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353"/>
              </a:solidFill>
              <a:effectLst/>
              <a:uLnTx/>
              <a:uFillTx/>
              <a:latin typeface="Arial"/>
              <a:ea typeface="+mn-ea"/>
              <a:cs typeface="+mn-cs"/>
            </a:endParaRPr>
          </a:p>
        </p:txBody>
      </p:sp>
      <p:sp>
        <p:nvSpPr>
          <p:cNvPr id="4" name="AutoShape 10" descr="data:image/jpeg;base64,/9j/4AAQSkZJRgABAQAAAQABAAD/2wCEAAkGBxAQEhQQDxQUEBAUDw8QEA8QFBAPFRQPFBQWFhQUFBQYHCggGBolHBQUITEhJSkrLi4uFx8zODMsNygtLisBCgoKDg0OFw8PFywcHBwsLCwsLCwsLCwsLCwsLCwsLCwsLCwsLCwsLCwrLCwsLCwsLCwsLCwsLCwsLCwsLCwsLP/AABEIAMoAyAMBIgACEQEDEQH/xAAbAAACAwEBAQAAAAAAAAAAAAADBAABAgUGB//EAD4QAAIBAgMEBgcGBgEFAAAAAAABAgMRBCExEkFRcQUiUmGBkRMykqGxwdEGFBVCcuEjU2Ki8PGyFjNzgtL/xAAXAQEBAQEAAAAAAAAAAAAAAAAAAQID/8QAHREBAQEBAAMBAQEAAAAAAAAAAAERAhIxUTIhE//aAAwDAQACEQMRAD8A+lRea5jQmmPU9lZtx8XY1wGrImQv6emvzQ9ojxdLtw8/3NBjImQq8fR/mQ8/3MvpGj/Mj/niNgcyJdCT6To/zIlPpOj215DYHtpE20c99K0e1/azH4tR4v2X9B5T6OntrgT0i4HL/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AAIUcVTllGUZPek0w22M/g1Fva2U3kNPBx3pC8I5u0XcelgIcLcmBq9Hv8r8JfUnjQC5AE5OL2ZKz/zQ3GdzI2QpsgFkKuQK0S5m5LgauVcq5VwNXJczclwI2ZbI2YbAtyK2jDZTkQabLhHeDp5vwGIo3x60VYhZRoZkhrBS/hyXCTfmv2FmEoq8KiejjbzTRZ7D+GqsdpzT7jxnRdNRS2XKOW6cvhc6UnPdUqLxi/ijSO5KogbrHD/ib6tT+z/5K2ZfzKnnH6E0dLHRVSLW/WL4M5GDr3N1G4pvam7JvOTOZ0XUbz45nPsd1MgODLMKKQzclyjVyGbkuBZCrlXAu5VymymwI2Dky2wUpEFtmXIw5GZSIGcHm5PkhtoV6MzUn/UvgNzO3P5QMhZQFM3RdlPkvgzDKnK0JvufuQVyejZZI6rON0a8kddM0IZbLZhkCvSk7Upv+hiPQ2ngg3T07UZd+yvNoH0QsvI5d+x2YEKgQgNclzJALIUVcDVyrmblXA1cy2U2YbAkmClIuUgUpEEcgdSRTkBqyCOx0HnCX6/kOVEIfZqV41FwlF+af0OjWR25/MAGUaZllFMX6Rns0pfpl78hhnJ+0Fa0FHjJLwWbIoPR+iOqmcvArI6e4ou5hsjZiTIOT9o59SMe1UXuTYx0WsjndPTvUpR4KUvOyXwZ1cBGyRy69joRISJRAUlyrlXKq7lNkuZbAtsy2U2ZbIi2zDZeb0z5ZhaeAqy0i13yyLmhWTAyZ149CzesorzYSPQMfzTk+SSL4UeflIBVkerXQVHftPnL6F/geH3w85SL/nUcb7JVP4k4dqCfsv8Ac72IgZw/Q9CnJTpxcZK9mm9/MZdKTTUpb8mlbLvvqdOZZMo5rMsNiKEo7rrtRu/NagEvFcVmXBG7Znl+l6+3VUeyrv8AVL/SO/0liFTg5SdlZtvuR47B1HUk5vWUr+e4yr0WCWQ82JYRDUpAVKQOUjM5gJ1Uk29ErslquTiZbeIfCKUfHV/E72FWR5/oum3Jyerk2/E9HRRyDCIUigglyrlXKuFXcpspszJgbhFyaUc2zpYfota1Hd8FkvMzgaag89Wlfx4D7bOvPH1F06cY5RSS7gdfGU4Zyko82keW6c6WxCk4WdGCdttrNrinpY87Urxbu3Ko+N7/ABOjOvc1vtNh46Scv0psTqfa6C9WEpc7I8ipyfqwS53L2K3G3ggPVf8AWD/k/wBwWl9rYP16co8rSPJSwdTtS010ZcMDV/K5t9ybBr3mD6boVXaMrS7Muq/C+o/tngKPROLk8qUn3yjsL2nY9f0Ng60IWxDV8tlJ7TS4NgjpXOdi5xpy261oxbsqkbr/ANZLfzHqtaMFdtJcW0kczHpYhbEk1Tybm+rppsp5vnoFeH+2OLr4lKnhGopSvLbi3tW0jy3+Ryej8dUoZYqjOGn8SmnVg/LNeJ7yHRtGGl5cwzcUrJLyMjk4DpCjON4TTXl7mGrY2C1kvNCfSFWlBttpf0xs35I4tfEbeitH3vmcuu8adep0rT3O/JMXr4v0i2YppPVvgc+FMdw1Mx5Wq6GApWR1KYnh1YbgIgyZZlEKi2yrlNlNhVtmJMjZiTA6NDFKSSn1ZLJTXzW8bjWnHRba402m/ZeZwoMLTqtaM7c9Mu3+IU3lK67qkJR/5IHKWFfrRo+OwhOGPmt5tY5vVJ80ma0MxhguzS8HH6hI/cl+Wl4yh9RT70uxD2I/Q1HFpaRguUIl0NvFYVaRpf2y+BI9JR/JGcv0Up287JCrx0tztysgcsXJ6tjQ996qy/JsrjUnFe5XAVZTfrVFFcKUbv2paeQm6r4mJVETVMSnBO6V5LSU25v3i9fEN5t+LE8TjlHRXenA8/iqtXEN7TtC+UVkvHiZtHYq9KwzUOu+K0894jiMVOSzdu5ZIUhgHHOORjFVGlZ6vLw3nO1SlV3fdu5FUYlINSicQanE6GHgK0Yj9FGoGqQxABTDRNAyIZRAI2ZbIzLAjZiTNKLeib5F/dZvdbvlaPxCAqpZ38w3LQzLDJetOPKN5fAzGUVktp56tJJGudgKmaTBXLudAbbLUwFyXAPtmXUBXKuFbcwVSZbZi1yBWrHeZjBQjd5vgNTj7s2J4h7T2Vv+BMQXDVdvdY5vTVKzTXB3Ozh6Kjoc7pnVePyJ3P4riU2N0UZhRT0yfuf0D06bWTVjjmBiih2khWkhumWBiAaIGAaJpBEUREAbVKn/AFy8oolktIxXO8/iNfdH+ZpGJKjHWV+5HbxgXlVl2rd0bR+AFwvuu/FjU8RBerC/e/3AVcbPdsrlmAN4ab3W55Ap4a3rSSMYmrOSfWab0tlZiO0rXtno022096uzNsMPbCt1XdbnxKNUtFyQTYLAAsK6Zn0ZQO5TYX0ZapgCUTUmo89wGvi4xdlqtRZVtr/LsgPJ3+YCirzYaEW9wSOFXraMoD0riHSpSmmla2b3XyPOUsdL895x3ytmv1ceZ6PpWnGVKcJpSjKDi4vNNPczhYbDpK1rJWS4WOfftqG6NC62odaLz4jlGKas1de9cmJUYOk9qm7b3CTtF964M7GElCsrq8J74yWy1zXzLIgH3VrOPWj71zRqCG403F55PiFdKMtbQlx/K/oS8fELwCIqdJxdpKxpGRpEIiAFxbtszbbUX1rttbMsru/DJm5O2SXkSpOFtltWaaa1unrkAwtV22bO8eq28r20eeeljqok7i0pW10DSU3wXnIBKndZtvxt8DNAalRLX6CNeoovaV2nlKydlwlwH50Ut1u8Xkr65maOjS0XINFAaYaJ1jLVjNjVyFVloljVirAcfGYRuo3fq5OwanTjEarxz8Aapr/YxFxnwN2k+7mEoLJ3We4LGiy4EquGUlZ5+457w1nZ5q+iyO1VlGKzFKa2ltWzvnF6p8GZ6kahelQS3Lmb9Ar3V01pJarxDpF7NjK4YoYherVXKW6/yYephms11oi0bPXyD0cR6Pf1ey9fD6GpUsXF5Wa2o9l6rkzE8NleHWW9b1zQ76KM1tQyfDT/AEBs4vhJbxedQiQenCM/W6su0vVfNbizn40CirPKwCt1Zxe6fUk+El6j+K8hq28HXo7UXG9m1k+Etz8zasTW5mJf6N0JekipNWeklwksmvM3Ky1ytxyIEZrP6g50huTT0Tk+EVf36LzMqhJp6R4Xd7eRMFQCpgYcHlJar/NwVG4yIWjCZtFFksZnUUfWaXNpA/T3yhGU33Ky9p/IAjp38insRV2/PIz6KrLK6prfs9aXg3l7gMcNGm7T6931ak7yafZk37n4DVwX73ddROW66Vl5sy/SP1mo8us/eNKNu8xUce75+RNq5AqeHis1dvtSzf7eBdWjfNZS47n3MJZ6pWXfl7inSfHwjl79SKBGpG+y7Rla7i3nbiuKNZ7o+L6q+puWHi87WlukvWXiSFR32ZWUt3CXL6EGVTb1fs5e/UNTgrZK3xI/Itcyi4uzunZ8ePMcp1VPqzVpf5mnvEk/E3a64l1MGq0HHvjxIbpV3HKWa4/UhWXPVa+V9p8IJy9+i8WEvLRRS47T+SGEBe/mRS1KnKNRpy6s7yWylG016yW/NWfgxmNCHDPi+s/Ng8dpD/y0/mMLeQYSzNWSNS+hpooWrUVNdZcno/BrQxLC9mclz2ZfFXGVqW9UBzo0JqexOplLOm1GCvZdaL79/wDoPHA39aUmv1bH/Gxrpf8A7d96qUmnwe2tByQUrTwNOOkVfi835s2oWu0bh8znN3r7LzildReaT7kRTc8QtF1pdmK2n7sl4mailLLZik1aW29r+1fUbiklllyBPVlxNKU6TjanUlKSfqSvs3t+WVs783mNQpxWiS5KxnGL+FP9DfitGb4ckBm2pYREWgArbzFWkpLP6Z93AIzbIFtOrPRvqy+T4MuMeOYxUWT5MWwzbpxbzdlmMWURxyMrJeO/Q1T9Z8jGFzbvnnvIaJCTei88l4byza1IaZf/2Q==">
            <a:extLst>
              <a:ext uri="{FF2B5EF4-FFF2-40B4-BE49-F238E27FC236}">
                <a16:creationId xmlns:a16="http://schemas.microsoft.com/office/drawing/2014/main" id="{56745960-AC24-4B4F-90C9-05F6739C1E46}"/>
              </a:ext>
            </a:extLst>
          </p:cNvPr>
          <p:cNvSpPr>
            <a:spLocks noChangeAspect="1" noChangeArrowheads="1"/>
          </p:cNvSpPr>
          <p:nvPr/>
        </p:nvSpPr>
        <p:spPr bwMode="auto">
          <a:xfrm>
            <a:off x="1304925" y="7946"/>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353"/>
              </a:solidFill>
              <a:effectLst/>
              <a:uLnTx/>
              <a:uFillTx/>
              <a:latin typeface="Arial"/>
              <a:ea typeface="+mn-ea"/>
              <a:cs typeface="+mn-cs"/>
            </a:endParaRPr>
          </a:p>
        </p:txBody>
      </p:sp>
      <p:pic>
        <p:nvPicPr>
          <p:cNvPr id="5" name="Picture 4" descr="https://encrypted-tbn2.gstatic.com/images?q=tbn:ANd9GcScTGrTiAarrfrtuU45LVawi7wboBHoNPd0EFDb6T2UgEpSZvMA">
            <a:hlinkClick r:id="rId2"/>
            <a:extLst>
              <a:ext uri="{FF2B5EF4-FFF2-40B4-BE49-F238E27FC236}">
                <a16:creationId xmlns:a16="http://schemas.microsoft.com/office/drawing/2014/main" id="{609218A4-967D-4476-A275-A9BA42785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407745"/>
            <a:ext cx="1928918" cy="15546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098BB08-4B2C-4212-AFEF-FA282D44A9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799" y="762000"/>
            <a:ext cx="1928919"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A921575B-E1DE-4847-859B-15E69E606868}"/>
              </a:ext>
            </a:extLst>
          </p:cNvPr>
          <p:cNvSpPr txBox="1">
            <a:spLocks/>
          </p:cNvSpPr>
          <p:nvPr/>
        </p:nvSpPr>
        <p:spPr>
          <a:xfrm>
            <a:off x="228600" y="228600"/>
            <a:ext cx="6414753"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0070C0"/>
                </a:solidFill>
                <a:effectLst/>
                <a:uLnTx/>
                <a:uFillTx/>
                <a:latin typeface="Arial"/>
                <a:ea typeface="+mj-ea"/>
              </a:rPr>
              <a:t>What do research universities do?</a:t>
            </a:r>
          </a:p>
        </p:txBody>
      </p:sp>
      <p:pic>
        <p:nvPicPr>
          <p:cNvPr id="8" name="Picture 4" descr="http://www.uk-tss.com/wp-content/uploads/disaster-recovery-2.png">
            <a:extLst>
              <a:ext uri="{FF2B5EF4-FFF2-40B4-BE49-F238E27FC236}">
                <a16:creationId xmlns:a16="http://schemas.microsoft.com/office/drawing/2014/main" id="{E1B8BCBA-08C5-4324-8B69-2120CEA87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799" y="4191000"/>
            <a:ext cx="1928919" cy="1828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ttp://www.tlainc.com/articl134_files/image008.gif">
            <a:extLst>
              <a:ext uri="{FF2B5EF4-FFF2-40B4-BE49-F238E27FC236}">
                <a16:creationId xmlns:a16="http://schemas.microsoft.com/office/drawing/2014/main" id="{7E8BD0B8-BF82-404E-A111-5CD274B240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758" y="2286000"/>
            <a:ext cx="5751635" cy="3810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6C2123-8089-423A-847C-6CFC58F94867}"/>
              </a:ext>
            </a:extLst>
          </p:cNvPr>
          <p:cNvSpPr/>
          <p:nvPr/>
        </p:nvSpPr>
        <p:spPr>
          <a:xfrm>
            <a:off x="2266348" y="6404773"/>
            <a:ext cx="4038600"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535353"/>
                </a:solidFill>
                <a:effectLst/>
                <a:uLnTx/>
                <a:uFillTx/>
                <a:latin typeface="Arial"/>
                <a:ea typeface="+mn-ea"/>
                <a:cs typeface="+mn-cs"/>
              </a:rPr>
              <a:t>Source: Journal of Knowledge Management Practice, “Understanding Data, Information, Knowledge And Their Inter-Relationships,” Anthony </a:t>
            </a:r>
            <a:r>
              <a:rPr kumimoji="0" lang="en-US" sz="700" b="1" i="0" u="none" strike="noStrike" kern="1200" cap="none" spc="0" normalizeH="0" baseline="0" noProof="0" dirty="0" err="1">
                <a:ln>
                  <a:noFill/>
                </a:ln>
                <a:solidFill>
                  <a:srgbClr val="535353"/>
                </a:solidFill>
                <a:effectLst/>
                <a:uLnTx/>
                <a:uFillTx/>
                <a:latin typeface="Arial"/>
                <a:ea typeface="+mn-ea"/>
                <a:cs typeface="+mn-cs"/>
              </a:rPr>
              <a:t>Liew</a:t>
            </a:r>
            <a:r>
              <a:rPr kumimoji="0" lang="en-US" sz="700" b="1" i="0" u="none" strike="noStrike" kern="1200" cap="none" spc="0" normalizeH="0" baseline="0" noProof="0" dirty="0">
                <a:ln>
                  <a:noFill/>
                </a:ln>
                <a:solidFill>
                  <a:srgbClr val="535353"/>
                </a:solidFill>
                <a:effectLst/>
                <a:uLnTx/>
                <a:uFillTx/>
                <a:latin typeface="Arial"/>
                <a:ea typeface="+mn-ea"/>
                <a:cs typeface="+mn-cs"/>
              </a:rPr>
              <a:t> (2007)</a:t>
            </a:r>
          </a:p>
        </p:txBody>
      </p:sp>
    </p:spTree>
    <p:extLst>
      <p:ext uri="{BB962C8B-B14F-4D97-AF65-F5344CB8AC3E}">
        <p14:creationId xmlns:p14="http://schemas.microsoft.com/office/powerpoint/2010/main" val="925945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5AAB7D-6D70-4641-B369-453506F30E7A}"/>
              </a:ext>
            </a:extLst>
          </p:cNvPr>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Arial"/>
                <a:ea typeface="+mj-ea"/>
              </a:rPr>
              <a:t>Challenges </a:t>
            </a:r>
            <a:r>
              <a:rPr lang="en-US" sz="3600" i="1" dirty="0">
                <a:solidFill>
                  <a:srgbClr val="0070C0"/>
                </a:solidFill>
              </a:rPr>
              <a:t>in</a:t>
            </a:r>
            <a:r>
              <a:rPr kumimoji="0" lang="en-US" sz="3600" b="0" i="1" u="none" strike="noStrike" kern="1200" cap="none" spc="0" normalizeH="0" baseline="0" noProof="0" dirty="0">
                <a:ln>
                  <a:noFill/>
                </a:ln>
                <a:solidFill>
                  <a:srgbClr val="0070C0"/>
                </a:solidFill>
                <a:effectLst/>
                <a:uLnTx/>
                <a:uFillTx/>
                <a:latin typeface="Arial"/>
                <a:ea typeface="+mj-ea"/>
              </a:rPr>
              <a:t> the Health Ecosystem</a:t>
            </a:r>
          </a:p>
        </p:txBody>
      </p:sp>
      <p:pic>
        <p:nvPicPr>
          <p:cNvPr id="5" name="Picture 4">
            <a:extLst>
              <a:ext uri="{FF2B5EF4-FFF2-40B4-BE49-F238E27FC236}">
                <a16:creationId xmlns:a16="http://schemas.microsoft.com/office/drawing/2014/main" id="{F68DBE36-6707-4A01-8462-FDDC1A85C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09" y="1455690"/>
            <a:ext cx="8096250" cy="4286250"/>
          </a:xfrm>
          <a:prstGeom prst="rect">
            <a:avLst/>
          </a:prstGeom>
        </p:spPr>
      </p:pic>
    </p:spTree>
    <p:extLst>
      <p:ext uri="{BB962C8B-B14F-4D97-AF65-F5344CB8AC3E}">
        <p14:creationId xmlns:p14="http://schemas.microsoft.com/office/powerpoint/2010/main" val="3434321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7B0731-BBD6-4C34-A263-9B666D33BB3B}"/>
              </a:ext>
            </a:extLst>
          </p:cNvPr>
          <p:cNvPicPr>
            <a:picLocks noChangeAspect="1"/>
          </p:cNvPicPr>
          <p:nvPr/>
        </p:nvPicPr>
        <p:blipFill rotWithShape="1">
          <a:blip r:embed="rId2">
            <a:extLst>
              <a:ext uri="{28A0092B-C50C-407E-A947-70E740481C1C}">
                <a14:useLocalDpi xmlns:a14="http://schemas.microsoft.com/office/drawing/2010/main" val="0"/>
              </a:ext>
            </a:extLst>
          </a:blip>
          <a:srcRect t="10778"/>
          <a:stretch/>
        </p:blipFill>
        <p:spPr>
          <a:xfrm>
            <a:off x="347884" y="1601228"/>
            <a:ext cx="8455251" cy="4428308"/>
          </a:xfrm>
          <a:prstGeom prst="rect">
            <a:avLst/>
          </a:prstGeom>
        </p:spPr>
      </p:pic>
      <p:sp>
        <p:nvSpPr>
          <p:cNvPr id="8" name="Title 1">
            <a:extLst>
              <a:ext uri="{FF2B5EF4-FFF2-40B4-BE49-F238E27FC236}">
                <a16:creationId xmlns:a16="http://schemas.microsoft.com/office/drawing/2014/main" id="{D4ECFC1C-54BF-4885-892F-6F18229287C1}"/>
              </a:ext>
            </a:extLst>
          </p:cNvPr>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Arial"/>
                <a:ea typeface="+mj-ea"/>
              </a:rPr>
              <a:t>Q: Are we even doing a good job?</a:t>
            </a:r>
          </a:p>
        </p:txBody>
      </p:sp>
    </p:spTree>
    <p:extLst>
      <p:ext uri="{BB962C8B-B14F-4D97-AF65-F5344CB8AC3E}">
        <p14:creationId xmlns:p14="http://schemas.microsoft.com/office/powerpoint/2010/main" val="1307133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EBB7CB-FECA-CE46-B8C9-3BF0CF074F7D}"/>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1" y="857250"/>
            <a:ext cx="9146723" cy="5143500"/>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23" name="Title 3">
            <a:extLst>
              <a:ext uri="{FF2B5EF4-FFF2-40B4-BE49-F238E27FC236}">
                <a16:creationId xmlns:a16="http://schemas.microsoft.com/office/drawing/2014/main" id="{4AF49B1E-35D5-2E4A-B8D4-8295056034C1}"/>
              </a:ext>
            </a:extLst>
          </p:cNvPr>
          <p:cNvSpPr>
            <a:spLocks noGrp="1"/>
          </p:cNvSpPr>
          <p:nvPr>
            <p:ph type="title"/>
          </p:nvPr>
        </p:nvSpPr>
        <p:spPr>
          <a:xfrm>
            <a:off x="2796409" y="3610316"/>
            <a:ext cx="4450673" cy="2212937"/>
          </a:xfrm>
        </p:spPr>
        <p:txBody>
          <a:bodyPr vert="horz" wrap="square" lIns="68580" tIns="34290" rIns="68580" bIns="34290" numCol="1" rtlCol="0" anchor="t" anchorCtr="0" compatLnSpc="1">
            <a:prstTxWarp prst="textNoShape">
              <a:avLst/>
            </a:prstTxWarp>
            <a:noAutofit/>
          </a:bodyPr>
          <a:lstStyle/>
          <a:p>
            <a:pPr algn="ctr"/>
            <a:r>
              <a:rPr lang="en-US" sz="3200" kern="1200" dirty="0">
                <a:solidFill>
                  <a:schemeClr val="bg1"/>
                </a:solidFill>
                <a:latin typeface="Avenir Roman" panose="02000503020000020003" pitchFamily="2" charset="0"/>
                <a:ea typeface="+mj-ea"/>
                <a:cs typeface="+mj-cs"/>
              </a:rPr>
              <a:t>Critical Challenges</a:t>
            </a:r>
            <a:br>
              <a:rPr lang="en-US" sz="2800" kern="1200" dirty="0">
                <a:solidFill>
                  <a:schemeClr val="bg1"/>
                </a:solidFill>
                <a:latin typeface="Avenir Roman" panose="02000503020000020003" pitchFamily="2" charset="0"/>
                <a:ea typeface="+mj-ea"/>
                <a:cs typeface="+mj-cs"/>
              </a:rPr>
            </a:br>
            <a:r>
              <a:rPr lang="en-US" sz="2000" dirty="0">
                <a:solidFill>
                  <a:schemeClr val="bg1"/>
                </a:solidFill>
                <a:latin typeface="Avenir Roman" panose="02000503020000020003" pitchFamily="2" charset="0"/>
              </a:rPr>
              <a:t>Less Nutrition &amp; More Disease</a:t>
            </a:r>
            <a:br>
              <a:rPr lang="en-US" sz="2000" kern="1200" dirty="0">
                <a:solidFill>
                  <a:schemeClr val="bg1"/>
                </a:solidFill>
                <a:latin typeface="Avenir Roman" panose="02000503020000020003" pitchFamily="2" charset="0"/>
                <a:ea typeface="+mj-ea"/>
                <a:cs typeface="+mj-cs"/>
              </a:rPr>
            </a:br>
            <a:r>
              <a:rPr lang="en-US" sz="2000" kern="1200" dirty="0">
                <a:solidFill>
                  <a:schemeClr val="bg1"/>
                </a:solidFill>
                <a:latin typeface="Avenir Roman" panose="02000503020000020003" pitchFamily="2" charset="0"/>
                <a:ea typeface="+mj-ea"/>
                <a:cs typeface="+mj-cs"/>
              </a:rPr>
              <a:t>Changing Climate</a:t>
            </a:r>
            <a:br>
              <a:rPr lang="en-US" sz="2000" kern="1200" dirty="0">
                <a:solidFill>
                  <a:schemeClr val="bg1"/>
                </a:solidFill>
                <a:latin typeface="Avenir Roman" panose="02000503020000020003" pitchFamily="2" charset="0"/>
                <a:ea typeface="+mj-ea"/>
                <a:cs typeface="+mj-cs"/>
              </a:rPr>
            </a:br>
            <a:r>
              <a:rPr lang="en-US" sz="2000" kern="1200" dirty="0">
                <a:solidFill>
                  <a:schemeClr val="bg1"/>
                </a:solidFill>
                <a:latin typeface="Avenir Roman" panose="02000503020000020003" pitchFamily="2" charset="0"/>
                <a:ea typeface="+mj-ea"/>
                <a:cs typeface="+mj-cs"/>
              </a:rPr>
              <a:t>Biodiversity Loss</a:t>
            </a:r>
            <a:br>
              <a:rPr lang="en-US" sz="2000" kern="1200" dirty="0">
                <a:solidFill>
                  <a:schemeClr val="bg1"/>
                </a:solidFill>
                <a:latin typeface="Avenir Roman" panose="02000503020000020003" pitchFamily="2" charset="0"/>
                <a:ea typeface="+mj-ea"/>
                <a:cs typeface="+mj-cs"/>
              </a:rPr>
            </a:br>
            <a:r>
              <a:rPr lang="en-US" sz="2000" kern="1200" dirty="0">
                <a:solidFill>
                  <a:schemeClr val="bg1"/>
                </a:solidFill>
                <a:latin typeface="Avenir Roman" panose="02000503020000020003" pitchFamily="2" charset="0"/>
                <a:ea typeface="+mj-ea"/>
                <a:cs typeface="+mj-cs"/>
              </a:rPr>
              <a:t>Less Arable Land</a:t>
            </a:r>
            <a:br>
              <a:rPr lang="en-US" sz="2000" kern="1200" dirty="0">
                <a:solidFill>
                  <a:schemeClr val="bg1"/>
                </a:solidFill>
                <a:latin typeface="Avenir Roman" panose="02000503020000020003" pitchFamily="2" charset="0"/>
                <a:ea typeface="+mj-ea"/>
                <a:cs typeface="+mj-cs"/>
              </a:rPr>
            </a:br>
            <a:r>
              <a:rPr lang="en-US" sz="2000" kern="1200" dirty="0">
                <a:solidFill>
                  <a:schemeClr val="bg1"/>
                </a:solidFill>
                <a:latin typeface="Avenir Roman" panose="02000503020000020003" pitchFamily="2" charset="0"/>
                <a:ea typeface="+mj-ea"/>
                <a:cs typeface="+mj-cs"/>
              </a:rPr>
              <a:t>Heavy </a:t>
            </a:r>
            <a:r>
              <a:rPr lang="en-US" sz="2000" dirty="0">
                <a:solidFill>
                  <a:schemeClr val="bg1"/>
                </a:solidFill>
                <a:latin typeface="Avenir Roman" panose="02000503020000020003" pitchFamily="2" charset="0"/>
                <a:ea typeface="+mj-ea"/>
                <a:cs typeface="+mj-cs"/>
              </a:rPr>
              <a:t>Food Waste</a:t>
            </a:r>
            <a:br>
              <a:rPr lang="en-US" sz="2000" kern="1200" dirty="0">
                <a:solidFill>
                  <a:schemeClr val="bg1"/>
                </a:solidFill>
                <a:latin typeface="Avenir Roman" panose="02000503020000020003" pitchFamily="2" charset="0"/>
                <a:ea typeface="+mj-ea"/>
                <a:cs typeface="+mj-cs"/>
              </a:rPr>
            </a:br>
            <a:r>
              <a:rPr lang="en-US" sz="2000" dirty="0">
                <a:solidFill>
                  <a:schemeClr val="bg1"/>
                </a:solidFill>
                <a:latin typeface="Avenir Roman" panose="02000503020000020003" pitchFamily="2" charset="0"/>
                <a:ea typeface="+mj-ea"/>
                <a:cs typeface="+mj-cs"/>
              </a:rPr>
              <a:t>Insufficient Food Supply</a:t>
            </a:r>
            <a:br>
              <a:rPr lang="en-US" sz="2000" kern="1200" dirty="0">
                <a:solidFill>
                  <a:schemeClr val="bg1"/>
                </a:solidFill>
                <a:latin typeface="Avenir Roman" panose="02000503020000020003" pitchFamily="2" charset="0"/>
                <a:ea typeface="+mj-ea"/>
                <a:cs typeface="+mj-cs"/>
              </a:rPr>
            </a:br>
            <a:br>
              <a:rPr lang="en-US" sz="2000" kern="1200" dirty="0">
                <a:solidFill>
                  <a:schemeClr val="bg1"/>
                </a:solidFill>
                <a:latin typeface="Avenir Roman" panose="02000503020000020003" pitchFamily="2" charset="0"/>
                <a:ea typeface="+mj-ea"/>
                <a:cs typeface="+mj-cs"/>
              </a:rPr>
            </a:br>
            <a:br>
              <a:rPr lang="en-US" sz="2800" kern="1200" dirty="0">
                <a:solidFill>
                  <a:schemeClr val="bg1"/>
                </a:solidFill>
                <a:latin typeface="Avenir Roman" panose="02000503020000020003" pitchFamily="2" charset="0"/>
                <a:ea typeface="+mj-ea"/>
                <a:cs typeface="+mj-cs"/>
              </a:rPr>
            </a:br>
            <a:br>
              <a:rPr lang="en-US" sz="2800" kern="1200" dirty="0">
                <a:solidFill>
                  <a:schemeClr val="bg1"/>
                </a:solidFill>
                <a:latin typeface="Avenir Roman" panose="02000503020000020003" pitchFamily="2" charset="0"/>
                <a:ea typeface="+mj-ea"/>
                <a:cs typeface="+mj-cs"/>
              </a:rPr>
            </a:br>
            <a:endParaRPr lang="en-US" sz="2800" kern="1200" dirty="0">
              <a:solidFill>
                <a:schemeClr val="bg1"/>
              </a:solidFill>
              <a:latin typeface="Avenir Roman" panose="02000503020000020003" pitchFamily="2" charset="0"/>
              <a:ea typeface="+mj-ea"/>
              <a:cs typeface="+mj-cs"/>
            </a:endParaRPr>
          </a:p>
        </p:txBody>
      </p:sp>
      <p:pic>
        <p:nvPicPr>
          <p:cNvPr id="27" name="Picture 26">
            <a:extLst>
              <a:ext uri="{FF2B5EF4-FFF2-40B4-BE49-F238E27FC236}">
                <a16:creationId xmlns:a16="http://schemas.microsoft.com/office/drawing/2014/main" id="{DF171012-CFC3-CD4E-A1F9-018328DFE4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 y="2573498"/>
            <a:ext cx="2673464"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a:extLst>
              <a:ext uri="{FF2B5EF4-FFF2-40B4-BE49-F238E27FC236}">
                <a16:creationId xmlns:a16="http://schemas.microsoft.com/office/drawing/2014/main" id="{66EF4CF6-8C15-6945-9D1B-E6FF78705B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89071" y="854002"/>
            <a:ext cx="2454929" cy="2537918"/>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33" name="Picture 32">
            <a:extLst>
              <a:ext uri="{FF2B5EF4-FFF2-40B4-BE49-F238E27FC236}">
                <a16:creationId xmlns:a16="http://schemas.microsoft.com/office/drawing/2014/main" id="{1DB45188-5822-BB4D-A52C-7A5818C2193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43404" y="1426525"/>
            <a:ext cx="2121574" cy="2090009"/>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39">
            <a:extLst>
              <a:ext uri="{FF2B5EF4-FFF2-40B4-BE49-F238E27FC236}">
                <a16:creationId xmlns:a16="http://schemas.microsoft.com/office/drawing/2014/main" id="{4534EA3B-4F3E-B945-85B2-B6B67837E4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3227" y="852377"/>
            <a:ext cx="2938631" cy="1719497"/>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42" name="Picture 41">
            <a:extLst>
              <a:ext uri="{FF2B5EF4-FFF2-40B4-BE49-F238E27FC236}">
                <a16:creationId xmlns:a16="http://schemas.microsoft.com/office/drawing/2014/main" id="{E7FE4A0E-EA1C-E746-B6BC-312E1AF41EE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87"/>
          <a:stretch/>
        </p:blipFill>
        <p:spPr>
          <a:xfrm>
            <a:off x="7015532" y="3897013"/>
            <a:ext cx="2139098" cy="2113004"/>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cene3d>
            <a:camera prst="orthographicFront"/>
            <a:lightRig rig="contrasting" dir="t">
              <a:rot lat="0" lon="0" rev="4200000"/>
            </a:lightRig>
          </a:scene3d>
          <a:sp3d prstMaterial="plastic">
            <a:bevelT w="381000" h="114300" prst="relaxedInset"/>
            <a:contourClr>
              <a:srgbClr val="969696"/>
            </a:contourClr>
          </a:sp3d>
        </p:spPr>
      </p:pic>
      <p:sp>
        <p:nvSpPr>
          <p:cNvPr id="14" name="Title 1">
            <a:extLst>
              <a:ext uri="{FF2B5EF4-FFF2-40B4-BE49-F238E27FC236}">
                <a16:creationId xmlns:a16="http://schemas.microsoft.com/office/drawing/2014/main" id="{71C9DFAF-CD10-4F0B-8C5A-C7A485C0ABAC}"/>
              </a:ext>
            </a:extLst>
          </p:cNvPr>
          <p:cNvSpPr txBox="1">
            <a:spLocks/>
          </p:cNvSpPr>
          <p:nvPr/>
        </p:nvSpPr>
        <p:spPr bwMode="auto">
          <a:xfrm>
            <a:off x="191652" y="103676"/>
            <a:ext cx="8529638" cy="59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91430" bIns="0" numCol="1" anchor="b" anchorCtr="0" compatLnSpc="1">
            <a:prstTxWarp prst="textNoShape">
              <a:avLst/>
            </a:prstTxWarp>
          </a:bodyPr>
          <a:lstStyle>
            <a:lvl1pPr algn="l" defTabSz="455613" rtl="0" fontAlgn="base">
              <a:lnSpc>
                <a:spcPts val="3000"/>
              </a:lnSpc>
              <a:spcBef>
                <a:spcPct val="0"/>
              </a:spcBef>
              <a:spcAft>
                <a:spcPct val="0"/>
              </a:spcAft>
              <a:defRPr sz="2800" kern="1200">
                <a:solidFill>
                  <a:srgbClr val="007DBA"/>
                </a:solidFill>
                <a:latin typeface="Arial"/>
                <a:ea typeface="+mj-ea"/>
                <a:cs typeface="+mj-cs"/>
              </a:defRPr>
            </a:lvl1pPr>
            <a:lvl2pPr algn="l" defTabSz="455613" rtl="0" fontAlgn="base">
              <a:lnSpc>
                <a:spcPts val="3000"/>
              </a:lnSpc>
              <a:spcBef>
                <a:spcPct val="0"/>
              </a:spcBef>
              <a:spcAft>
                <a:spcPct val="0"/>
              </a:spcAft>
              <a:defRPr sz="2800">
                <a:solidFill>
                  <a:srgbClr val="007DBA"/>
                </a:solidFill>
                <a:latin typeface="Arial" charset="0"/>
              </a:defRPr>
            </a:lvl2pPr>
            <a:lvl3pPr algn="l" defTabSz="455613" rtl="0" fontAlgn="base">
              <a:lnSpc>
                <a:spcPts val="3000"/>
              </a:lnSpc>
              <a:spcBef>
                <a:spcPct val="0"/>
              </a:spcBef>
              <a:spcAft>
                <a:spcPct val="0"/>
              </a:spcAft>
              <a:defRPr sz="2800">
                <a:solidFill>
                  <a:srgbClr val="007DBA"/>
                </a:solidFill>
                <a:latin typeface="Arial" charset="0"/>
              </a:defRPr>
            </a:lvl3pPr>
            <a:lvl4pPr algn="l" defTabSz="455613" rtl="0" fontAlgn="base">
              <a:lnSpc>
                <a:spcPts val="3000"/>
              </a:lnSpc>
              <a:spcBef>
                <a:spcPct val="0"/>
              </a:spcBef>
              <a:spcAft>
                <a:spcPct val="0"/>
              </a:spcAft>
              <a:defRPr sz="2800">
                <a:solidFill>
                  <a:srgbClr val="007DBA"/>
                </a:solidFill>
                <a:latin typeface="Arial" charset="0"/>
              </a:defRPr>
            </a:lvl4pPr>
            <a:lvl5pPr algn="l" defTabSz="455613" rtl="0" fontAlgn="base">
              <a:lnSpc>
                <a:spcPts val="3000"/>
              </a:lnSpc>
              <a:spcBef>
                <a:spcPct val="0"/>
              </a:spcBef>
              <a:spcAft>
                <a:spcPct val="0"/>
              </a:spcAft>
              <a:defRPr sz="2800">
                <a:solidFill>
                  <a:srgbClr val="007DBA"/>
                </a:solidFill>
                <a:latin typeface="Arial" charset="0"/>
              </a:defRPr>
            </a:lvl5pPr>
            <a:lvl6pPr marL="457200" algn="l" defTabSz="455613" rtl="0" fontAlgn="base">
              <a:lnSpc>
                <a:spcPts val="3000"/>
              </a:lnSpc>
              <a:spcBef>
                <a:spcPct val="0"/>
              </a:spcBef>
              <a:spcAft>
                <a:spcPct val="0"/>
              </a:spcAft>
              <a:defRPr sz="2800">
                <a:solidFill>
                  <a:srgbClr val="007DBA"/>
                </a:solidFill>
                <a:latin typeface="Arial" charset="0"/>
              </a:defRPr>
            </a:lvl6pPr>
            <a:lvl7pPr marL="914400" algn="l" defTabSz="455613" rtl="0" fontAlgn="base">
              <a:lnSpc>
                <a:spcPts val="3000"/>
              </a:lnSpc>
              <a:spcBef>
                <a:spcPct val="0"/>
              </a:spcBef>
              <a:spcAft>
                <a:spcPct val="0"/>
              </a:spcAft>
              <a:defRPr sz="2800">
                <a:solidFill>
                  <a:srgbClr val="007DBA"/>
                </a:solidFill>
                <a:latin typeface="Arial" charset="0"/>
              </a:defRPr>
            </a:lvl7pPr>
            <a:lvl8pPr marL="1371600" algn="l" defTabSz="455613" rtl="0" fontAlgn="base">
              <a:lnSpc>
                <a:spcPts val="3000"/>
              </a:lnSpc>
              <a:spcBef>
                <a:spcPct val="0"/>
              </a:spcBef>
              <a:spcAft>
                <a:spcPct val="0"/>
              </a:spcAft>
              <a:defRPr sz="2800">
                <a:solidFill>
                  <a:srgbClr val="007DBA"/>
                </a:solidFill>
                <a:latin typeface="Arial" charset="0"/>
              </a:defRPr>
            </a:lvl8pPr>
            <a:lvl9pPr marL="1828800" algn="l" defTabSz="455613" rtl="0" fontAlgn="base">
              <a:lnSpc>
                <a:spcPts val="3000"/>
              </a:lnSpc>
              <a:spcBef>
                <a:spcPct val="0"/>
              </a:spcBef>
              <a:spcAft>
                <a:spcPct val="0"/>
              </a:spcAft>
              <a:defRPr sz="2800">
                <a:solidFill>
                  <a:srgbClr val="007DBA"/>
                </a:solidFill>
                <a:latin typeface="Arial" charset="0"/>
              </a:defRPr>
            </a:lvl9pPr>
          </a:lstStyle>
          <a:p>
            <a:pPr marL="0" marR="0" lvl="0" indent="0" algn="l" defTabSz="455613" rtl="0" eaLnBrk="1" fontAlgn="base" latinLnBrk="0" hangingPunct="1">
              <a:lnSpc>
                <a:spcPts val="3000"/>
              </a:lnSpc>
              <a:spcBef>
                <a:spcPct val="0"/>
              </a:spcBef>
              <a:spcAft>
                <a:spcPct val="0"/>
              </a:spcAft>
              <a:buClrTx/>
              <a:buSzTx/>
              <a:buFontTx/>
              <a:buNone/>
              <a:tabLst/>
              <a:defRPr/>
            </a:pPr>
            <a:r>
              <a:rPr lang="en-US" sz="3200" i="1" dirty="0"/>
              <a:t>Ecosystem thinking - Uncommon Collaboration</a:t>
            </a:r>
            <a:endParaRPr kumimoji="0" lang="en-US" sz="3200" b="0" i="1" u="none" strike="noStrike" kern="1200" cap="none" spc="0" normalizeH="0" baseline="0" noProof="0" dirty="0">
              <a:ln>
                <a:noFill/>
              </a:ln>
              <a:solidFill>
                <a:srgbClr val="007DBA"/>
              </a:solidFill>
              <a:effectLst/>
              <a:uLnTx/>
              <a:uFillTx/>
              <a:latin typeface="Arial"/>
              <a:ea typeface="+mj-ea"/>
              <a:cs typeface="+mj-cs"/>
            </a:endParaRPr>
          </a:p>
        </p:txBody>
      </p:sp>
    </p:spTree>
    <p:extLst>
      <p:ext uri="{BB962C8B-B14F-4D97-AF65-F5344CB8AC3E}">
        <p14:creationId xmlns:p14="http://schemas.microsoft.com/office/powerpoint/2010/main" val="2636219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811">
            <a:extLst>
              <a:ext uri="{FF2B5EF4-FFF2-40B4-BE49-F238E27FC236}">
                <a16:creationId xmlns:a16="http://schemas.microsoft.com/office/drawing/2014/main" id="{0009A170-CF0F-284F-8AFB-261B560CE4CF}"/>
              </a:ext>
            </a:extLst>
          </p:cNvPr>
          <p:cNvSpPr/>
          <p:nvPr/>
        </p:nvSpPr>
        <p:spPr>
          <a:xfrm>
            <a:off x="642286" y="2770171"/>
            <a:ext cx="2513756" cy="2968781"/>
          </a:xfrm>
          <a:prstGeom prst="roundRect">
            <a:avLst>
              <a:gd name="adj" fmla="val 3273"/>
            </a:avLst>
          </a:prstGeom>
          <a:solidFill>
            <a:schemeClr val="bg1">
              <a:lumMod val="65000"/>
            </a:schemeClr>
          </a:solidFill>
          <a:ln w="25400" cap="flat">
            <a:solidFill>
              <a:srgbClr val="FFFFFF"/>
            </a:solidFill>
            <a:prstDash val="solid"/>
            <a:miter lim="400000"/>
          </a:ln>
          <a:effectLst/>
        </p:spPr>
        <p:txBody>
          <a:bodyPr wrap="square" lIns="0" tIns="0" rIns="0" bIns="0" numCol="1" anchor="ctr">
            <a:noAutofit/>
          </a:bodyPr>
          <a:lstStyle/>
          <a:p>
            <a:pPr defTabSz="438150">
              <a:defRPr sz="4000">
                <a:solidFill>
                  <a:srgbClr val="FFFFFF"/>
                </a:solidFill>
                <a:effectLst>
                  <a:outerShdw blurRad="38100" dist="12700" dir="5400000" rotWithShape="0">
                    <a:srgbClr val="000000">
                      <a:alpha val="50000"/>
                    </a:srgbClr>
                  </a:outerShdw>
                </a:effectLst>
              </a:defRPr>
            </a:pPr>
            <a:endParaRPr sz="3000">
              <a:latin typeface="Avenir Roman" panose="02000503020000020003" pitchFamily="2" charset="0"/>
            </a:endParaRPr>
          </a:p>
        </p:txBody>
      </p:sp>
      <p:sp>
        <p:nvSpPr>
          <p:cNvPr id="236" name="Shape 812">
            <a:extLst>
              <a:ext uri="{FF2B5EF4-FFF2-40B4-BE49-F238E27FC236}">
                <a16:creationId xmlns:a16="http://schemas.microsoft.com/office/drawing/2014/main" id="{C47EA5D1-9ACF-944D-A02F-1A03F29B0966}"/>
              </a:ext>
            </a:extLst>
          </p:cNvPr>
          <p:cNvSpPr/>
          <p:nvPr/>
        </p:nvSpPr>
        <p:spPr>
          <a:xfrm>
            <a:off x="1025390" y="2985106"/>
            <a:ext cx="1638397"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4000" spc="79">
                <a:solidFill>
                  <a:srgbClr val="FFFFFF"/>
                </a:solidFill>
                <a:latin typeface="Oswald Regular"/>
                <a:ea typeface="Oswald Regular"/>
                <a:cs typeface="Oswald Regular"/>
                <a:sym typeface="Oswald Regular"/>
              </a:defRPr>
            </a:lvl1pPr>
          </a:lstStyle>
          <a:p>
            <a:pPr lvl="0">
              <a:defRPr sz="1800" spc="0">
                <a:solidFill>
                  <a:srgbClr val="000000"/>
                </a:solidFill>
              </a:defRPr>
            </a:pPr>
            <a:r>
              <a:rPr lang="en-US" sz="2700" spc="59" dirty="0">
                <a:solidFill>
                  <a:schemeClr val="bg1"/>
                </a:solidFill>
                <a:latin typeface="Avenir Roman" panose="02000503020000020003" pitchFamily="2" charset="0"/>
              </a:rPr>
              <a:t>Agriculture</a:t>
            </a:r>
            <a:endParaRPr sz="2700" spc="59" dirty="0">
              <a:solidFill>
                <a:schemeClr val="bg1"/>
              </a:solidFill>
              <a:latin typeface="Avenir Roman" panose="02000503020000020003" pitchFamily="2" charset="0"/>
            </a:endParaRPr>
          </a:p>
        </p:txBody>
      </p:sp>
      <p:sp>
        <p:nvSpPr>
          <p:cNvPr id="238" name="Shape 814">
            <a:extLst>
              <a:ext uri="{FF2B5EF4-FFF2-40B4-BE49-F238E27FC236}">
                <a16:creationId xmlns:a16="http://schemas.microsoft.com/office/drawing/2014/main" id="{E318204B-9EEA-0B4D-8473-35141235C201}"/>
              </a:ext>
            </a:extLst>
          </p:cNvPr>
          <p:cNvSpPr/>
          <p:nvPr/>
        </p:nvSpPr>
        <p:spPr>
          <a:xfrm>
            <a:off x="741150" y="3642576"/>
            <a:ext cx="2369513" cy="1641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defRPr sz="2400" spc="48">
                <a:solidFill>
                  <a:srgbClr val="FFFFFF"/>
                </a:solidFill>
                <a:latin typeface="Source Sans Pro"/>
                <a:ea typeface="Source Sans Pro"/>
                <a:cs typeface="Source Sans Pro"/>
                <a:sym typeface="Source Sans Pro"/>
              </a:defRPr>
            </a:lvl1pPr>
          </a:lstStyle>
          <a:p>
            <a:pPr algn="ctr">
              <a:spcAft>
                <a:spcPts val="450"/>
              </a:spcAft>
            </a:pPr>
            <a:r>
              <a:rPr lang="en-US" sz="1800" spc="150" dirty="0">
                <a:solidFill>
                  <a:schemeClr val="bg1"/>
                </a:solidFill>
                <a:latin typeface="Avenir Roman" panose="02000503020000020003" pitchFamily="2" charset="0"/>
              </a:rPr>
              <a:t>Need </a:t>
            </a:r>
            <a:r>
              <a:rPr lang="en-US" sz="1800" b="1" spc="150" dirty="0">
                <a:solidFill>
                  <a:schemeClr val="bg1"/>
                </a:solidFill>
                <a:latin typeface="Avenir Roman" panose="02000503020000020003" pitchFamily="2" charset="0"/>
              </a:rPr>
              <a:t>Chemical</a:t>
            </a:r>
            <a:r>
              <a:rPr lang="en-US" sz="1800" spc="150" dirty="0">
                <a:solidFill>
                  <a:schemeClr val="bg1"/>
                </a:solidFill>
                <a:latin typeface="Avenir Roman" panose="02000503020000020003" pitchFamily="2" charset="0"/>
              </a:rPr>
              <a:t> </a:t>
            </a:r>
          </a:p>
          <a:p>
            <a:pPr algn="ctr">
              <a:spcAft>
                <a:spcPts val="450"/>
              </a:spcAft>
            </a:pPr>
            <a:r>
              <a:rPr lang="en-US" sz="1800" b="1" spc="150" dirty="0">
                <a:solidFill>
                  <a:schemeClr val="bg1"/>
                </a:solidFill>
                <a:latin typeface="Avenir Roman" panose="02000503020000020003" pitchFamily="2" charset="0"/>
              </a:rPr>
              <a:t>Composition</a:t>
            </a:r>
          </a:p>
          <a:p>
            <a:pPr algn="ctr">
              <a:spcAft>
                <a:spcPts val="450"/>
              </a:spcAft>
            </a:pPr>
            <a:r>
              <a:rPr lang="en-US" sz="1800" b="1" spc="150" dirty="0">
                <a:solidFill>
                  <a:schemeClr val="bg1"/>
                </a:solidFill>
                <a:latin typeface="Avenir Roman" panose="02000503020000020003" pitchFamily="2" charset="0"/>
              </a:rPr>
              <a:t>+ </a:t>
            </a:r>
          </a:p>
          <a:p>
            <a:pPr algn="ctr">
              <a:spcAft>
                <a:spcPts val="450"/>
              </a:spcAft>
            </a:pPr>
            <a:r>
              <a:rPr lang="en-US" sz="1800" b="1" spc="150" dirty="0">
                <a:solidFill>
                  <a:schemeClr val="bg1"/>
                </a:solidFill>
                <a:latin typeface="Avenir Roman" panose="02000503020000020003" pitchFamily="2" charset="0"/>
              </a:rPr>
              <a:t>Transformation</a:t>
            </a:r>
          </a:p>
          <a:p>
            <a:pPr algn="ctr">
              <a:spcAft>
                <a:spcPts val="450"/>
              </a:spcAft>
            </a:pPr>
            <a:r>
              <a:rPr lang="en-US" sz="1800" spc="150" dirty="0">
                <a:solidFill>
                  <a:schemeClr val="bg1"/>
                </a:solidFill>
                <a:latin typeface="Avenir Roman" panose="02000503020000020003" pitchFamily="2" charset="0"/>
              </a:rPr>
              <a:t>Data</a:t>
            </a:r>
          </a:p>
        </p:txBody>
      </p:sp>
      <p:sp>
        <p:nvSpPr>
          <p:cNvPr id="242" name="Shape 818">
            <a:extLst>
              <a:ext uri="{FF2B5EF4-FFF2-40B4-BE49-F238E27FC236}">
                <a16:creationId xmlns:a16="http://schemas.microsoft.com/office/drawing/2014/main" id="{23C0ECF0-7D40-DA4B-9DAD-88201CEC83ED}"/>
              </a:ext>
            </a:extLst>
          </p:cNvPr>
          <p:cNvSpPr/>
          <p:nvPr/>
        </p:nvSpPr>
        <p:spPr>
          <a:xfrm>
            <a:off x="644120" y="3453771"/>
            <a:ext cx="2523452" cy="1"/>
          </a:xfrm>
          <a:prstGeom prst="line">
            <a:avLst/>
          </a:prstGeom>
          <a:noFill/>
          <a:ln w="25400" cap="flat">
            <a:solidFill>
              <a:schemeClr val="bg1"/>
            </a:solidFill>
            <a:prstDash val="solid"/>
            <a:miter lim="400000"/>
          </a:ln>
          <a:effectLst/>
        </p:spPr>
        <p:txBody>
          <a:bodyPr wrap="square" lIns="0" tIns="0" rIns="0" bIns="0" numCol="1" anchor="ctr">
            <a:noAutofit/>
          </a:bodyPr>
          <a:lstStyle/>
          <a:p>
            <a:pPr defTabSz="342900">
              <a:defRPr sz="1200">
                <a:latin typeface="Helvetica"/>
                <a:ea typeface="Helvetica"/>
                <a:cs typeface="Helvetica"/>
                <a:sym typeface="Helvetica"/>
              </a:defRPr>
            </a:pPr>
            <a:endParaRPr sz="900">
              <a:latin typeface="Avenir Roman" panose="02000503020000020003" pitchFamily="2" charset="0"/>
            </a:endParaRPr>
          </a:p>
        </p:txBody>
      </p:sp>
      <p:sp>
        <p:nvSpPr>
          <p:cNvPr id="225" name="Title 1">
            <a:extLst>
              <a:ext uri="{FF2B5EF4-FFF2-40B4-BE49-F238E27FC236}">
                <a16:creationId xmlns:a16="http://schemas.microsoft.com/office/drawing/2014/main" id="{8CA72A64-D9AE-C64F-B0B0-D4CCCF3C30D9}"/>
              </a:ext>
            </a:extLst>
          </p:cNvPr>
          <p:cNvSpPr txBox="1">
            <a:spLocks/>
          </p:cNvSpPr>
          <p:nvPr/>
        </p:nvSpPr>
        <p:spPr>
          <a:xfrm>
            <a:off x="-21538" y="823792"/>
            <a:ext cx="9166223" cy="8198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ctr">
              <a:spcAft>
                <a:spcPts val="450"/>
              </a:spcAft>
            </a:pPr>
            <a:r>
              <a:rPr lang="en-US" sz="2400" spc="150" dirty="0">
                <a:solidFill>
                  <a:schemeClr val="tx1"/>
                </a:solidFill>
                <a:latin typeface="Avenir Roman" panose="02000503020000020003" pitchFamily="2" charset="0"/>
                <a:ea typeface="+mj-ea"/>
                <a:cs typeface="+mj-cs"/>
              </a:rPr>
              <a:t>We Don’t Have Precision Data About Food and Health. </a:t>
            </a:r>
          </a:p>
          <a:p>
            <a:pPr algn="ctr">
              <a:spcAft>
                <a:spcPts val="450"/>
              </a:spcAft>
            </a:pPr>
            <a:r>
              <a:rPr lang="en-US" sz="2400" spc="150" dirty="0">
                <a:solidFill>
                  <a:schemeClr val="tx1"/>
                </a:solidFill>
                <a:latin typeface="Avenir Roman" panose="02000503020000020003" pitchFamily="2" charset="0"/>
                <a:ea typeface="+mj-ea"/>
                <a:cs typeface="+mj-cs"/>
              </a:rPr>
              <a:t>And the </a:t>
            </a:r>
            <a:r>
              <a:rPr lang="en-US" sz="2400" b="1" i="1" u="sng" spc="150" dirty="0">
                <a:solidFill>
                  <a:schemeClr val="tx1"/>
                </a:solidFill>
                <a:latin typeface="Avenir Roman" panose="02000503020000020003" pitchFamily="2" charset="0"/>
                <a:ea typeface="+mj-ea"/>
                <a:cs typeface="+mj-cs"/>
              </a:rPr>
              <a:t>Data</a:t>
            </a:r>
            <a:r>
              <a:rPr lang="en-US" sz="2400" spc="150" dirty="0">
                <a:solidFill>
                  <a:schemeClr val="tx1"/>
                </a:solidFill>
                <a:latin typeface="Avenir Roman" panose="02000503020000020003" pitchFamily="2" charset="0"/>
                <a:ea typeface="+mj-ea"/>
                <a:cs typeface="+mj-cs"/>
              </a:rPr>
              <a:t> We Have is Not Connected</a:t>
            </a:r>
          </a:p>
        </p:txBody>
      </p:sp>
      <p:pic>
        <p:nvPicPr>
          <p:cNvPr id="13" name="Picture 12">
            <a:extLst>
              <a:ext uri="{FF2B5EF4-FFF2-40B4-BE49-F238E27FC236}">
                <a16:creationId xmlns:a16="http://schemas.microsoft.com/office/drawing/2014/main" id="{60465120-54D7-B24C-B1DA-F545D42F0F89}"/>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454946" y="1717069"/>
            <a:ext cx="1038805" cy="999935"/>
          </a:xfrm>
          <a:prstGeom prst="roundRect">
            <a:avLst/>
          </a:prstGeom>
        </p:spPr>
      </p:pic>
      <p:pic>
        <p:nvPicPr>
          <p:cNvPr id="14" name="Picture 13">
            <a:extLst>
              <a:ext uri="{FF2B5EF4-FFF2-40B4-BE49-F238E27FC236}">
                <a16:creationId xmlns:a16="http://schemas.microsoft.com/office/drawing/2014/main" id="{7E9CF2F5-19A6-5241-B1B4-2F334DF90AAF}"/>
              </a:ext>
            </a:extLst>
          </p:cNvPr>
          <p:cNvPicPr>
            <a:picLocks/>
          </p:cNvPicPr>
          <p:nvPr/>
        </p:nvPicPr>
        <p:blipFill rotWithShape="1">
          <a:blip r:embed="rId3" cstate="email">
            <a:extLst>
              <a:ext uri="{28A0092B-C50C-407E-A947-70E740481C1C}">
                <a14:useLocalDpi xmlns:a14="http://schemas.microsoft.com/office/drawing/2010/main"/>
              </a:ext>
            </a:extLst>
          </a:blip>
          <a:srcRect t="-1755"/>
          <a:stretch/>
        </p:blipFill>
        <p:spPr>
          <a:xfrm>
            <a:off x="4058495" y="1688493"/>
            <a:ext cx="1042416" cy="1001268"/>
          </a:xfrm>
          <a:prstGeom prst="roundRect">
            <a:avLst/>
          </a:prstGeom>
          <a:ln>
            <a:solidFill>
              <a:schemeClr val="tx1">
                <a:lumMod val="50000"/>
                <a:lumOff val="50000"/>
              </a:schemeClr>
            </a:solidFill>
          </a:ln>
        </p:spPr>
      </p:pic>
      <p:pic>
        <p:nvPicPr>
          <p:cNvPr id="16" name="Picture 15">
            <a:extLst>
              <a:ext uri="{FF2B5EF4-FFF2-40B4-BE49-F238E27FC236}">
                <a16:creationId xmlns:a16="http://schemas.microsoft.com/office/drawing/2014/main" id="{0652B8E3-4671-C044-8E13-CBBDE235AD1E}"/>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6521945" y="1693430"/>
            <a:ext cx="1239804" cy="1001268"/>
          </a:xfrm>
          <a:prstGeom prst="roundRect">
            <a:avLst/>
          </a:prstGeom>
          <a:ln>
            <a:solidFill>
              <a:schemeClr val="bg2">
                <a:lumMod val="90000"/>
              </a:schemeClr>
            </a:solidFill>
          </a:ln>
        </p:spPr>
      </p:pic>
      <p:sp>
        <p:nvSpPr>
          <p:cNvPr id="245" name="Shape 821">
            <a:extLst>
              <a:ext uri="{FF2B5EF4-FFF2-40B4-BE49-F238E27FC236}">
                <a16:creationId xmlns:a16="http://schemas.microsoft.com/office/drawing/2014/main" id="{CBBE6840-8C53-B846-825E-2D985B973EAA}"/>
              </a:ext>
            </a:extLst>
          </p:cNvPr>
          <p:cNvSpPr/>
          <p:nvPr/>
        </p:nvSpPr>
        <p:spPr>
          <a:xfrm>
            <a:off x="4634495" y="2442206"/>
            <a:ext cx="2041200" cy="4616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4000" spc="79">
                <a:solidFill>
                  <a:srgbClr val="FFFFFF"/>
                </a:solidFill>
                <a:latin typeface="Oswald Regular"/>
                <a:ea typeface="Oswald Regular"/>
                <a:cs typeface="Oswald Regular"/>
                <a:sym typeface="Oswald Regular"/>
              </a:defRPr>
            </a:lvl1pPr>
          </a:lstStyle>
          <a:p>
            <a:pPr lvl="0">
              <a:defRPr sz="1800" spc="0">
                <a:solidFill>
                  <a:srgbClr val="000000"/>
                </a:solidFill>
              </a:defRPr>
            </a:pPr>
            <a:r>
              <a:rPr sz="3000" spc="59" dirty="0">
                <a:solidFill>
                  <a:schemeClr val="bg1"/>
                </a:solidFill>
              </a:rPr>
              <a:t>1 on 1 Survey</a:t>
            </a:r>
          </a:p>
        </p:txBody>
      </p:sp>
      <p:sp>
        <p:nvSpPr>
          <p:cNvPr id="260" name="Shape 836">
            <a:extLst>
              <a:ext uri="{FF2B5EF4-FFF2-40B4-BE49-F238E27FC236}">
                <a16:creationId xmlns:a16="http://schemas.microsoft.com/office/drawing/2014/main" id="{A0A88365-3099-1445-97AB-A91333F9CEF1}"/>
              </a:ext>
            </a:extLst>
          </p:cNvPr>
          <p:cNvSpPr/>
          <p:nvPr/>
        </p:nvSpPr>
        <p:spPr>
          <a:xfrm>
            <a:off x="4566284" y="3100929"/>
            <a:ext cx="3270614" cy="1"/>
          </a:xfrm>
          <a:prstGeom prst="line">
            <a:avLst/>
          </a:prstGeom>
          <a:noFill/>
          <a:ln w="25400" cap="flat">
            <a:solidFill>
              <a:schemeClr val="bg1"/>
            </a:solidFill>
            <a:prstDash val="solid"/>
            <a:miter lim="400000"/>
          </a:ln>
          <a:effectLst/>
        </p:spPr>
        <p:txBody>
          <a:bodyPr wrap="square" lIns="0" tIns="0" rIns="0" bIns="0" numCol="1" anchor="ctr">
            <a:noAutofit/>
          </a:bodyPr>
          <a:lstStyle/>
          <a:p>
            <a:pPr defTabSz="342900">
              <a:defRPr sz="1200">
                <a:latin typeface="Helvetica"/>
                <a:ea typeface="Helvetica"/>
                <a:cs typeface="Helvetica"/>
                <a:sym typeface="Helvetica"/>
              </a:defRPr>
            </a:pPr>
            <a:endParaRPr sz="900"/>
          </a:p>
        </p:txBody>
      </p:sp>
      <p:sp>
        <p:nvSpPr>
          <p:cNvPr id="270" name="Shape 811">
            <a:extLst>
              <a:ext uri="{FF2B5EF4-FFF2-40B4-BE49-F238E27FC236}">
                <a16:creationId xmlns:a16="http://schemas.microsoft.com/office/drawing/2014/main" id="{0FCCC20F-9EBE-8041-A627-4A563EA281E5}"/>
              </a:ext>
            </a:extLst>
          </p:cNvPr>
          <p:cNvSpPr/>
          <p:nvPr/>
        </p:nvSpPr>
        <p:spPr>
          <a:xfrm>
            <a:off x="3261760" y="2754918"/>
            <a:ext cx="2513756" cy="2968781"/>
          </a:xfrm>
          <a:prstGeom prst="roundRect">
            <a:avLst>
              <a:gd name="adj" fmla="val 3273"/>
            </a:avLst>
          </a:prstGeom>
          <a:solidFill>
            <a:schemeClr val="accent5"/>
          </a:solidFill>
          <a:ln w="25400" cap="flat">
            <a:solidFill>
              <a:srgbClr val="FFFFFF"/>
            </a:solidFill>
            <a:prstDash val="solid"/>
            <a:miter lim="400000"/>
          </a:ln>
          <a:effectLst/>
        </p:spPr>
        <p:txBody>
          <a:bodyPr wrap="square" lIns="0" tIns="0" rIns="0" bIns="0" numCol="1" anchor="ctr">
            <a:noAutofit/>
          </a:bodyPr>
          <a:lstStyle/>
          <a:p>
            <a:pPr defTabSz="438150"/>
            <a:endParaRPr sz="3000">
              <a:solidFill>
                <a:srgbClr val="FFFFFF"/>
              </a:solidFill>
              <a:effectLst>
                <a:outerShdw blurRad="38100" dist="12700" dir="5400000" rotWithShape="0">
                  <a:srgbClr val="000000">
                    <a:alpha val="50000"/>
                  </a:srgbClr>
                </a:outerShdw>
              </a:effectLst>
            </a:endParaRPr>
          </a:p>
        </p:txBody>
      </p:sp>
      <p:sp>
        <p:nvSpPr>
          <p:cNvPr id="271" name="Shape 814">
            <a:extLst>
              <a:ext uri="{FF2B5EF4-FFF2-40B4-BE49-F238E27FC236}">
                <a16:creationId xmlns:a16="http://schemas.microsoft.com/office/drawing/2014/main" id="{446CA4E8-6C88-DD4C-A4CB-8C6FEBEFE889}"/>
              </a:ext>
            </a:extLst>
          </p:cNvPr>
          <p:cNvSpPr/>
          <p:nvPr/>
        </p:nvSpPr>
        <p:spPr>
          <a:xfrm>
            <a:off x="3260620" y="3623526"/>
            <a:ext cx="2534982" cy="19184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defRPr sz="2400" spc="48">
                <a:solidFill>
                  <a:srgbClr val="FFFFFF"/>
                </a:solidFill>
                <a:latin typeface="Source Sans Pro"/>
                <a:ea typeface="Source Sans Pro"/>
                <a:cs typeface="Source Sans Pro"/>
                <a:sym typeface="Source Sans Pro"/>
              </a:defRPr>
            </a:lvl1pPr>
          </a:lstStyle>
          <a:p>
            <a:pPr algn="ctr">
              <a:spcAft>
                <a:spcPts val="450"/>
              </a:spcAft>
            </a:pPr>
            <a:r>
              <a:rPr lang="en-US" sz="1800" spc="150" dirty="0">
                <a:solidFill>
                  <a:schemeClr val="bg1"/>
                </a:solidFill>
                <a:latin typeface="Avenir Roman" panose="02000503020000020003" pitchFamily="2" charset="0"/>
              </a:rPr>
              <a:t>Need</a:t>
            </a:r>
            <a:r>
              <a:rPr lang="en-US" sz="1800" b="1" spc="150" dirty="0">
                <a:solidFill>
                  <a:schemeClr val="bg1"/>
                </a:solidFill>
                <a:latin typeface="Avenir Roman" panose="02000503020000020003" pitchFamily="2" charset="0"/>
              </a:rPr>
              <a:t> Higher Resolution</a:t>
            </a:r>
          </a:p>
          <a:p>
            <a:pPr algn="ctr">
              <a:spcAft>
                <a:spcPts val="450"/>
              </a:spcAft>
            </a:pPr>
            <a:r>
              <a:rPr lang="en-US" sz="1800" b="1" spc="150" dirty="0">
                <a:solidFill>
                  <a:schemeClr val="bg1"/>
                </a:solidFill>
                <a:latin typeface="Avenir Roman" panose="02000503020000020003" pitchFamily="2" charset="0"/>
              </a:rPr>
              <a:t> </a:t>
            </a:r>
          </a:p>
          <a:p>
            <a:pPr algn="ctr">
              <a:spcAft>
                <a:spcPts val="450"/>
              </a:spcAft>
            </a:pPr>
            <a:r>
              <a:rPr lang="en-US" sz="1800" spc="150" dirty="0">
                <a:solidFill>
                  <a:schemeClr val="bg1"/>
                </a:solidFill>
                <a:latin typeface="Avenir Roman" panose="02000503020000020003" pitchFamily="2" charset="0"/>
              </a:rPr>
              <a:t>Data to Enable</a:t>
            </a:r>
          </a:p>
          <a:p>
            <a:pPr algn="ctr">
              <a:spcAft>
                <a:spcPts val="450"/>
              </a:spcAft>
            </a:pPr>
            <a:endParaRPr lang="en-US" sz="1800" spc="150" dirty="0">
              <a:solidFill>
                <a:schemeClr val="bg1"/>
              </a:solidFill>
              <a:latin typeface="Avenir Roman" panose="02000503020000020003" pitchFamily="2" charset="0"/>
            </a:endParaRPr>
          </a:p>
          <a:p>
            <a:pPr algn="ctr">
              <a:spcAft>
                <a:spcPts val="450"/>
              </a:spcAft>
            </a:pPr>
            <a:r>
              <a:rPr lang="en-US" sz="1800" b="1" spc="150" dirty="0">
                <a:solidFill>
                  <a:schemeClr val="bg1"/>
                </a:solidFill>
                <a:latin typeface="Avenir Roman" panose="02000503020000020003" pitchFamily="2" charset="0"/>
              </a:rPr>
              <a:t>Precision Nutrition</a:t>
            </a:r>
          </a:p>
        </p:txBody>
      </p:sp>
      <p:sp>
        <p:nvSpPr>
          <p:cNvPr id="272" name="Shape 812">
            <a:extLst>
              <a:ext uri="{FF2B5EF4-FFF2-40B4-BE49-F238E27FC236}">
                <a16:creationId xmlns:a16="http://schemas.microsoft.com/office/drawing/2014/main" id="{DA0B1263-3B47-3642-B411-604600933E73}"/>
              </a:ext>
            </a:extLst>
          </p:cNvPr>
          <p:cNvSpPr/>
          <p:nvPr/>
        </p:nvSpPr>
        <p:spPr>
          <a:xfrm>
            <a:off x="4100725" y="3008833"/>
            <a:ext cx="730841"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4000" spc="79">
                <a:solidFill>
                  <a:srgbClr val="FFFFFF"/>
                </a:solidFill>
                <a:latin typeface="Oswald Regular"/>
                <a:ea typeface="Oswald Regular"/>
                <a:cs typeface="Oswald Regular"/>
                <a:sym typeface="Oswald Regular"/>
              </a:defRPr>
            </a:lvl1pPr>
          </a:lstStyle>
          <a:p>
            <a:pPr lvl="0">
              <a:defRPr sz="1800" spc="0">
                <a:solidFill>
                  <a:srgbClr val="000000"/>
                </a:solidFill>
              </a:defRPr>
            </a:pPr>
            <a:r>
              <a:rPr lang="en-US" sz="2700" spc="59" dirty="0">
                <a:solidFill>
                  <a:schemeClr val="bg1"/>
                </a:solidFill>
                <a:latin typeface="Avenir Roman" panose="02000503020000020003" pitchFamily="2" charset="0"/>
              </a:rPr>
              <a:t>Food</a:t>
            </a:r>
            <a:endParaRPr sz="2700" spc="59" dirty="0">
              <a:solidFill>
                <a:schemeClr val="bg1"/>
              </a:solidFill>
              <a:latin typeface="Avenir Roman" panose="02000503020000020003" pitchFamily="2" charset="0"/>
            </a:endParaRPr>
          </a:p>
        </p:txBody>
      </p:sp>
      <p:sp>
        <p:nvSpPr>
          <p:cNvPr id="273" name="Shape 818">
            <a:extLst>
              <a:ext uri="{FF2B5EF4-FFF2-40B4-BE49-F238E27FC236}">
                <a16:creationId xmlns:a16="http://schemas.microsoft.com/office/drawing/2014/main" id="{E3B5E0D1-2EA1-014F-A897-0E03BCBC0C79}"/>
              </a:ext>
            </a:extLst>
          </p:cNvPr>
          <p:cNvSpPr/>
          <p:nvPr/>
        </p:nvSpPr>
        <p:spPr>
          <a:xfrm>
            <a:off x="3261759" y="3453771"/>
            <a:ext cx="2523452" cy="1"/>
          </a:xfrm>
          <a:prstGeom prst="line">
            <a:avLst/>
          </a:prstGeom>
          <a:noFill/>
          <a:ln w="25400" cap="flat">
            <a:solidFill>
              <a:schemeClr val="bg1"/>
            </a:solidFill>
            <a:prstDash val="solid"/>
            <a:miter lim="400000"/>
          </a:ln>
          <a:effectLst/>
        </p:spPr>
        <p:txBody>
          <a:bodyPr wrap="square" lIns="0" tIns="0" rIns="0" bIns="0" numCol="1" anchor="ctr">
            <a:noAutofit/>
          </a:bodyPr>
          <a:lstStyle/>
          <a:p>
            <a:pPr defTabSz="342900">
              <a:defRPr sz="1200">
                <a:latin typeface="Helvetica"/>
                <a:ea typeface="Helvetica"/>
                <a:cs typeface="Helvetica"/>
                <a:sym typeface="Helvetica"/>
              </a:defRPr>
            </a:pPr>
            <a:endParaRPr sz="900">
              <a:latin typeface="Avenir Roman" panose="02000503020000020003" pitchFamily="2" charset="0"/>
            </a:endParaRPr>
          </a:p>
        </p:txBody>
      </p:sp>
      <p:sp>
        <p:nvSpPr>
          <p:cNvPr id="274" name="Shape 811">
            <a:extLst>
              <a:ext uri="{FF2B5EF4-FFF2-40B4-BE49-F238E27FC236}">
                <a16:creationId xmlns:a16="http://schemas.microsoft.com/office/drawing/2014/main" id="{B992FCF4-57A4-6242-B859-641A5FFDC98F}"/>
              </a:ext>
            </a:extLst>
          </p:cNvPr>
          <p:cNvSpPr/>
          <p:nvPr/>
        </p:nvSpPr>
        <p:spPr>
          <a:xfrm>
            <a:off x="5917087" y="2754918"/>
            <a:ext cx="2513756" cy="2968781"/>
          </a:xfrm>
          <a:prstGeom prst="roundRect">
            <a:avLst>
              <a:gd name="adj" fmla="val 3273"/>
            </a:avLst>
          </a:prstGeom>
          <a:solidFill>
            <a:schemeClr val="accent2"/>
          </a:solidFill>
          <a:ln w="25400" cap="flat">
            <a:solidFill>
              <a:srgbClr val="FFFFFF"/>
            </a:solidFill>
            <a:prstDash val="solid"/>
            <a:miter lim="400000"/>
          </a:ln>
          <a:effectLst/>
        </p:spPr>
        <p:txBody>
          <a:bodyPr wrap="square" lIns="0" tIns="0" rIns="0" bIns="0" numCol="1" anchor="ctr">
            <a:noAutofit/>
          </a:bodyPr>
          <a:lstStyle/>
          <a:p>
            <a:pPr defTabSz="438150"/>
            <a:endParaRPr sz="3000">
              <a:solidFill>
                <a:srgbClr val="FFFFFF"/>
              </a:solidFill>
              <a:effectLst>
                <a:outerShdw blurRad="38100" dist="12700" dir="5400000" rotWithShape="0">
                  <a:srgbClr val="000000">
                    <a:alpha val="50000"/>
                  </a:srgbClr>
                </a:outerShdw>
              </a:effectLst>
            </a:endParaRPr>
          </a:p>
        </p:txBody>
      </p:sp>
      <p:sp>
        <p:nvSpPr>
          <p:cNvPr id="275" name="Shape 814">
            <a:extLst>
              <a:ext uri="{FF2B5EF4-FFF2-40B4-BE49-F238E27FC236}">
                <a16:creationId xmlns:a16="http://schemas.microsoft.com/office/drawing/2014/main" id="{27AD81BB-8B3E-1149-98E2-23D2F5BA3E79}"/>
              </a:ext>
            </a:extLst>
          </p:cNvPr>
          <p:cNvSpPr/>
          <p:nvPr/>
        </p:nvSpPr>
        <p:spPr>
          <a:xfrm>
            <a:off x="6007134" y="3614547"/>
            <a:ext cx="2343355" cy="19184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defRPr sz="2400" spc="48">
                <a:solidFill>
                  <a:srgbClr val="FFFFFF"/>
                </a:solidFill>
                <a:latin typeface="Source Sans Pro"/>
                <a:ea typeface="Source Sans Pro"/>
                <a:cs typeface="Source Sans Pro"/>
                <a:sym typeface="Source Sans Pro"/>
              </a:defRPr>
            </a:lvl1pPr>
          </a:lstStyle>
          <a:p>
            <a:pPr algn="ctr">
              <a:spcAft>
                <a:spcPts val="450"/>
              </a:spcAft>
            </a:pPr>
            <a:r>
              <a:rPr lang="en-US" sz="1800" spc="150" dirty="0">
                <a:solidFill>
                  <a:schemeClr val="bg1"/>
                </a:solidFill>
                <a:latin typeface="Avenir Roman" panose="02000503020000020003" pitchFamily="2" charset="0"/>
              </a:rPr>
              <a:t>Need </a:t>
            </a:r>
            <a:r>
              <a:rPr lang="en-US" sz="1800" b="1" spc="150" dirty="0">
                <a:solidFill>
                  <a:schemeClr val="bg1"/>
                </a:solidFill>
                <a:latin typeface="Avenir Roman" panose="02000503020000020003" pitchFamily="2" charset="0"/>
              </a:rPr>
              <a:t>Omics </a:t>
            </a:r>
            <a:r>
              <a:rPr lang="en-US" sz="1800" spc="150" dirty="0">
                <a:solidFill>
                  <a:schemeClr val="bg1"/>
                </a:solidFill>
                <a:latin typeface="Avenir Roman" panose="02000503020000020003" pitchFamily="2" charset="0"/>
              </a:rPr>
              <a:t>Data</a:t>
            </a:r>
          </a:p>
          <a:p>
            <a:pPr algn="ctr">
              <a:spcAft>
                <a:spcPts val="450"/>
              </a:spcAft>
            </a:pPr>
            <a:r>
              <a:rPr lang="en-US" sz="1800" b="1" spc="150" dirty="0">
                <a:solidFill>
                  <a:schemeClr val="bg1"/>
                </a:solidFill>
                <a:latin typeface="Avenir Roman" panose="02000503020000020003" pitchFamily="2" charset="0"/>
              </a:rPr>
              <a:t>+</a:t>
            </a:r>
          </a:p>
          <a:p>
            <a:pPr algn="ctr">
              <a:spcAft>
                <a:spcPts val="450"/>
              </a:spcAft>
            </a:pPr>
            <a:r>
              <a:rPr lang="en-US" sz="1800" b="1" spc="150" dirty="0">
                <a:solidFill>
                  <a:schemeClr val="bg1"/>
                </a:solidFill>
                <a:latin typeface="Avenir Roman" panose="02000503020000020003" pitchFamily="2" charset="0"/>
              </a:rPr>
              <a:t>Food Preferences </a:t>
            </a:r>
          </a:p>
          <a:p>
            <a:pPr algn="ctr">
              <a:spcAft>
                <a:spcPts val="450"/>
              </a:spcAft>
            </a:pPr>
            <a:r>
              <a:rPr lang="en-US" sz="1800" spc="150" dirty="0">
                <a:solidFill>
                  <a:schemeClr val="bg1"/>
                </a:solidFill>
                <a:latin typeface="Avenir Roman" panose="02000503020000020003" pitchFamily="2" charset="0"/>
              </a:rPr>
              <a:t>for</a:t>
            </a:r>
          </a:p>
          <a:p>
            <a:pPr algn="ctr">
              <a:spcAft>
                <a:spcPts val="450"/>
              </a:spcAft>
            </a:pPr>
            <a:r>
              <a:rPr lang="en-US" sz="1800" b="1" spc="150" dirty="0">
                <a:solidFill>
                  <a:schemeClr val="bg1"/>
                </a:solidFill>
                <a:latin typeface="Avenir Roman" panose="02000503020000020003" pitchFamily="2" charset="0"/>
              </a:rPr>
              <a:t>Nutrition-Based Therapy</a:t>
            </a:r>
          </a:p>
        </p:txBody>
      </p:sp>
      <p:sp>
        <p:nvSpPr>
          <p:cNvPr id="276" name="Shape 812">
            <a:extLst>
              <a:ext uri="{FF2B5EF4-FFF2-40B4-BE49-F238E27FC236}">
                <a16:creationId xmlns:a16="http://schemas.microsoft.com/office/drawing/2014/main" id="{B9FBADFE-1CB4-404C-A420-1DE83A8EAB9D}"/>
              </a:ext>
            </a:extLst>
          </p:cNvPr>
          <p:cNvSpPr/>
          <p:nvPr/>
        </p:nvSpPr>
        <p:spPr>
          <a:xfrm>
            <a:off x="6756052" y="3008833"/>
            <a:ext cx="975139"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4000" spc="79">
                <a:solidFill>
                  <a:srgbClr val="FFFFFF"/>
                </a:solidFill>
                <a:latin typeface="Oswald Regular"/>
                <a:ea typeface="Oswald Regular"/>
                <a:cs typeface="Oswald Regular"/>
                <a:sym typeface="Oswald Regular"/>
              </a:defRPr>
            </a:lvl1pPr>
          </a:lstStyle>
          <a:p>
            <a:pPr lvl="0">
              <a:defRPr sz="1800" spc="0">
                <a:solidFill>
                  <a:srgbClr val="000000"/>
                </a:solidFill>
              </a:defRPr>
            </a:pPr>
            <a:r>
              <a:rPr lang="en-US" sz="2700" spc="59" dirty="0">
                <a:solidFill>
                  <a:schemeClr val="bg1"/>
                </a:solidFill>
                <a:latin typeface="Avenir Roman" panose="02000503020000020003" pitchFamily="2" charset="0"/>
              </a:rPr>
              <a:t>Health</a:t>
            </a:r>
            <a:endParaRPr sz="2700" spc="59" dirty="0">
              <a:solidFill>
                <a:schemeClr val="bg1"/>
              </a:solidFill>
              <a:latin typeface="Avenir Roman" panose="02000503020000020003" pitchFamily="2" charset="0"/>
            </a:endParaRPr>
          </a:p>
        </p:txBody>
      </p:sp>
      <p:sp>
        <p:nvSpPr>
          <p:cNvPr id="277" name="Shape 818">
            <a:extLst>
              <a:ext uri="{FF2B5EF4-FFF2-40B4-BE49-F238E27FC236}">
                <a16:creationId xmlns:a16="http://schemas.microsoft.com/office/drawing/2014/main" id="{8BCDD767-5426-344E-99FE-1BA8501A8FD7}"/>
              </a:ext>
            </a:extLst>
          </p:cNvPr>
          <p:cNvSpPr/>
          <p:nvPr/>
        </p:nvSpPr>
        <p:spPr>
          <a:xfrm>
            <a:off x="5917086" y="3453771"/>
            <a:ext cx="2523452" cy="1"/>
          </a:xfrm>
          <a:prstGeom prst="line">
            <a:avLst/>
          </a:prstGeom>
          <a:noFill/>
          <a:ln w="25400" cap="flat">
            <a:solidFill>
              <a:schemeClr val="bg1"/>
            </a:solidFill>
            <a:prstDash val="solid"/>
            <a:miter lim="400000"/>
          </a:ln>
          <a:effectLst/>
        </p:spPr>
        <p:txBody>
          <a:bodyPr wrap="square" lIns="0" tIns="0" rIns="0" bIns="0" numCol="1" anchor="ctr">
            <a:noAutofit/>
          </a:bodyPr>
          <a:lstStyle/>
          <a:p>
            <a:pPr defTabSz="342900">
              <a:defRPr sz="1200">
                <a:latin typeface="Helvetica"/>
                <a:ea typeface="Helvetica"/>
                <a:cs typeface="Helvetica"/>
                <a:sym typeface="Helvetica"/>
              </a:defRPr>
            </a:pPr>
            <a:endParaRPr sz="900">
              <a:latin typeface="Avenir Roman" panose="02000503020000020003" pitchFamily="2" charset="0"/>
            </a:endParaRPr>
          </a:p>
        </p:txBody>
      </p:sp>
      <p:pic>
        <p:nvPicPr>
          <p:cNvPr id="280" name="Picture 279">
            <a:extLst>
              <a:ext uri="{FF2B5EF4-FFF2-40B4-BE49-F238E27FC236}">
                <a16:creationId xmlns:a16="http://schemas.microsoft.com/office/drawing/2014/main" id="{B49BCC8B-A91B-6949-B1FF-F9A290ADF614}"/>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677754">
            <a:off x="2948982" y="1838694"/>
            <a:ext cx="611854" cy="611854"/>
          </a:xfrm>
          <a:prstGeom prst="rect">
            <a:avLst/>
          </a:prstGeom>
        </p:spPr>
      </p:pic>
      <p:pic>
        <p:nvPicPr>
          <p:cNvPr id="281" name="Picture 280">
            <a:extLst>
              <a:ext uri="{FF2B5EF4-FFF2-40B4-BE49-F238E27FC236}">
                <a16:creationId xmlns:a16="http://schemas.microsoft.com/office/drawing/2014/main" id="{D1597189-62BB-2448-BD99-432075590D6C}"/>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677754">
            <a:off x="5484643" y="1838694"/>
            <a:ext cx="611854" cy="611854"/>
          </a:xfrm>
          <a:prstGeom prst="rect">
            <a:avLst/>
          </a:prstGeom>
        </p:spPr>
      </p:pic>
      <p:sp>
        <p:nvSpPr>
          <p:cNvPr id="22" name="Title 1">
            <a:extLst>
              <a:ext uri="{FF2B5EF4-FFF2-40B4-BE49-F238E27FC236}">
                <a16:creationId xmlns:a16="http://schemas.microsoft.com/office/drawing/2014/main" id="{B00CA143-04BC-4216-8315-6BDCBBE1A555}"/>
              </a:ext>
            </a:extLst>
          </p:cNvPr>
          <p:cNvSpPr txBox="1">
            <a:spLocks/>
          </p:cNvSpPr>
          <p:nvPr/>
        </p:nvSpPr>
        <p:spPr bwMode="auto">
          <a:xfrm>
            <a:off x="191652" y="103676"/>
            <a:ext cx="8529638" cy="59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91430" bIns="0" numCol="1" anchor="b" anchorCtr="0" compatLnSpc="1">
            <a:prstTxWarp prst="textNoShape">
              <a:avLst/>
            </a:prstTxWarp>
          </a:bodyPr>
          <a:lstStyle>
            <a:lvl1pPr algn="l" defTabSz="455613" rtl="0" fontAlgn="base">
              <a:lnSpc>
                <a:spcPts val="3000"/>
              </a:lnSpc>
              <a:spcBef>
                <a:spcPct val="0"/>
              </a:spcBef>
              <a:spcAft>
                <a:spcPct val="0"/>
              </a:spcAft>
              <a:defRPr sz="2800" kern="1200">
                <a:solidFill>
                  <a:srgbClr val="007DBA"/>
                </a:solidFill>
                <a:latin typeface="Arial"/>
                <a:ea typeface="+mj-ea"/>
                <a:cs typeface="+mj-cs"/>
              </a:defRPr>
            </a:lvl1pPr>
            <a:lvl2pPr algn="l" defTabSz="455613" rtl="0" fontAlgn="base">
              <a:lnSpc>
                <a:spcPts val="3000"/>
              </a:lnSpc>
              <a:spcBef>
                <a:spcPct val="0"/>
              </a:spcBef>
              <a:spcAft>
                <a:spcPct val="0"/>
              </a:spcAft>
              <a:defRPr sz="2800">
                <a:solidFill>
                  <a:srgbClr val="007DBA"/>
                </a:solidFill>
                <a:latin typeface="Arial" charset="0"/>
              </a:defRPr>
            </a:lvl2pPr>
            <a:lvl3pPr algn="l" defTabSz="455613" rtl="0" fontAlgn="base">
              <a:lnSpc>
                <a:spcPts val="3000"/>
              </a:lnSpc>
              <a:spcBef>
                <a:spcPct val="0"/>
              </a:spcBef>
              <a:spcAft>
                <a:spcPct val="0"/>
              </a:spcAft>
              <a:defRPr sz="2800">
                <a:solidFill>
                  <a:srgbClr val="007DBA"/>
                </a:solidFill>
                <a:latin typeface="Arial" charset="0"/>
              </a:defRPr>
            </a:lvl3pPr>
            <a:lvl4pPr algn="l" defTabSz="455613" rtl="0" fontAlgn="base">
              <a:lnSpc>
                <a:spcPts val="3000"/>
              </a:lnSpc>
              <a:spcBef>
                <a:spcPct val="0"/>
              </a:spcBef>
              <a:spcAft>
                <a:spcPct val="0"/>
              </a:spcAft>
              <a:defRPr sz="2800">
                <a:solidFill>
                  <a:srgbClr val="007DBA"/>
                </a:solidFill>
                <a:latin typeface="Arial" charset="0"/>
              </a:defRPr>
            </a:lvl4pPr>
            <a:lvl5pPr algn="l" defTabSz="455613" rtl="0" fontAlgn="base">
              <a:lnSpc>
                <a:spcPts val="3000"/>
              </a:lnSpc>
              <a:spcBef>
                <a:spcPct val="0"/>
              </a:spcBef>
              <a:spcAft>
                <a:spcPct val="0"/>
              </a:spcAft>
              <a:defRPr sz="2800">
                <a:solidFill>
                  <a:srgbClr val="007DBA"/>
                </a:solidFill>
                <a:latin typeface="Arial" charset="0"/>
              </a:defRPr>
            </a:lvl5pPr>
            <a:lvl6pPr marL="457200" algn="l" defTabSz="455613" rtl="0" fontAlgn="base">
              <a:lnSpc>
                <a:spcPts val="3000"/>
              </a:lnSpc>
              <a:spcBef>
                <a:spcPct val="0"/>
              </a:spcBef>
              <a:spcAft>
                <a:spcPct val="0"/>
              </a:spcAft>
              <a:defRPr sz="2800">
                <a:solidFill>
                  <a:srgbClr val="007DBA"/>
                </a:solidFill>
                <a:latin typeface="Arial" charset="0"/>
              </a:defRPr>
            </a:lvl6pPr>
            <a:lvl7pPr marL="914400" algn="l" defTabSz="455613" rtl="0" fontAlgn="base">
              <a:lnSpc>
                <a:spcPts val="3000"/>
              </a:lnSpc>
              <a:spcBef>
                <a:spcPct val="0"/>
              </a:spcBef>
              <a:spcAft>
                <a:spcPct val="0"/>
              </a:spcAft>
              <a:defRPr sz="2800">
                <a:solidFill>
                  <a:srgbClr val="007DBA"/>
                </a:solidFill>
                <a:latin typeface="Arial" charset="0"/>
              </a:defRPr>
            </a:lvl7pPr>
            <a:lvl8pPr marL="1371600" algn="l" defTabSz="455613" rtl="0" fontAlgn="base">
              <a:lnSpc>
                <a:spcPts val="3000"/>
              </a:lnSpc>
              <a:spcBef>
                <a:spcPct val="0"/>
              </a:spcBef>
              <a:spcAft>
                <a:spcPct val="0"/>
              </a:spcAft>
              <a:defRPr sz="2800">
                <a:solidFill>
                  <a:srgbClr val="007DBA"/>
                </a:solidFill>
                <a:latin typeface="Arial" charset="0"/>
              </a:defRPr>
            </a:lvl8pPr>
            <a:lvl9pPr marL="1828800" algn="l" defTabSz="455613" rtl="0" fontAlgn="base">
              <a:lnSpc>
                <a:spcPts val="3000"/>
              </a:lnSpc>
              <a:spcBef>
                <a:spcPct val="0"/>
              </a:spcBef>
              <a:spcAft>
                <a:spcPct val="0"/>
              </a:spcAft>
              <a:defRPr sz="2800">
                <a:solidFill>
                  <a:srgbClr val="007DBA"/>
                </a:solidFill>
                <a:latin typeface="Arial" charset="0"/>
              </a:defRPr>
            </a:lvl9pPr>
          </a:lstStyle>
          <a:p>
            <a:pPr marL="0" marR="0" lvl="0" indent="0" algn="l" defTabSz="455613" rtl="0" eaLnBrk="1" fontAlgn="base" latinLnBrk="0" hangingPunct="1">
              <a:lnSpc>
                <a:spcPts val="3000"/>
              </a:lnSpc>
              <a:spcBef>
                <a:spcPct val="0"/>
              </a:spcBef>
              <a:spcAft>
                <a:spcPct val="0"/>
              </a:spcAft>
              <a:buClrTx/>
              <a:buSzTx/>
              <a:buFontTx/>
              <a:buNone/>
              <a:tabLst/>
              <a:defRPr/>
            </a:pPr>
            <a:r>
              <a:rPr lang="en-US" sz="3200" i="1" dirty="0"/>
              <a:t>Uncommon Collaboration</a:t>
            </a:r>
            <a:endParaRPr kumimoji="0" lang="en-US" sz="3200" b="0" i="1" u="none" strike="noStrike" kern="1200" cap="none" spc="0" normalizeH="0" baseline="0" noProof="0" dirty="0">
              <a:ln>
                <a:noFill/>
              </a:ln>
              <a:solidFill>
                <a:srgbClr val="007DBA"/>
              </a:solidFill>
              <a:effectLst/>
              <a:uLnTx/>
              <a:uFillTx/>
              <a:latin typeface="Arial"/>
              <a:ea typeface="+mj-ea"/>
              <a:cs typeface="+mj-cs"/>
            </a:endParaRPr>
          </a:p>
        </p:txBody>
      </p:sp>
      <p:sp>
        <p:nvSpPr>
          <p:cNvPr id="2" name="Arrow: Left-Right 1">
            <a:extLst>
              <a:ext uri="{FF2B5EF4-FFF2-40B4-BE49-F238E27FC236}">
                <a16:creationId xmlns:a16="http://schemas.microsoft.com/office/drawing/2014/main" id="{CC903B40-9A19-4D71-9A0B-3FB7941DECAC}"/>
              </a:ext>
            </a:extLst>
          </p:cNvPr>
          <p:cNvSpPr/>
          <p:nvPr/>
        </p:nvSpPr>
        <p:spPr bwMode="auto">
          <a:xfrm>
            <a:off x="642286" y="5687668"/>
            <a:ext cx="7708203" cy="722753"/>
          </a:xfrm>
          <a:prstGeom prst="lef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rPr>
              <a:t>Digital Indexing of Human Experience &amp; the Planet</a:t>
            </a:r>
            <a:endParaRPr kumimoji="0" lang="en-US" sz="2000"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1989478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2288C-C7EA-5545-95D3-9DD3DA3F6419}"/>
              </a:ext>
            </a:extLst>
          </p:cNvPr>
          <p:cNvSpPr/>
          <p:nvPr/>
        </p:nvSpPr>
        <p:spPr>
          <a:xfrm>
            <a:off x="139148" y="994071"/>
            <a:ext cx="8885582" cy="801553"/>
          </a:xfrm>
          <a:prstGeom prst="rect">
            <a:avLst/>
          </a:prstGeom>
          <a:solidFill>
            <a:schemeClr val="tx1">
              <a:lumMod val="65000"/>
              <a:lumOff val="35000"/>
            </a:schemeClr>
          </a:solidFill>
          <a:ln w="79375" cmpd="tri">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chemeClr val="bg1"/>
              </a:solidFill>
            </a:endParaRPr>
          </a:p>
        </p:txBody>
      </p:sp>
      <p:sp>
        <p:nvSpPr>
          <p:cNvPr id="13" name="Title 1">
            <a:extLst>
              <a:ext uri="{FF2B5EF4-FFF2-40B4-BE49-F238E27FC236}">
                <a16:creationId xmlns:a16="http://schemas.microsoft.com/office/drawing/2014/main" id="{B22244B0-C9C2-6D44-A986-F272507BAF1E}"/>
              </a:ext>
            </a:extLst>
          </p:cNvPr>
          <p:cNvSpPr txBox="1">
            <a:spLocks/>
          </p:cNvSpPr>
          <p:nvPr/>
        </p:nvSpPr>
        <p:spPr>
          <a:xfrm>
            <a:off x="208722" y="1082431"/>
            <a:ext cx="8796131" cy="655826"/>
          </a:xfrm>
          <a:prstGeom prst="rect">
            <a:avLst/>
          </a:prstGeom>
        </p:spPr>
        <p:txBody>
          <a:bodyPr vert="horz" lIns="68580" tIns="34290" rIns="68580" bIns="34290" rtlCol="0" anchor="b">
            <a:normAutofit fontScale="47500" lnSpcReduction="20000"/>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ctr">
              <a:spcAft>
                <a:spcPts val="975"/>
              </a:spcAft>
            </a:pPr>
            <a:r>
              <a:rPr lang="en-US" sz="4425" spc="150" dirty="0">
                <a:solidFill>
                  <a:schemeClr val="bg1"/>
                </a:solidFill>
                <a:latin typeface="Avenir Roman" panose="02000503020000020003" pitchFamily="2" charset="0"/>
                <a:ea typeface="+mj-ea"/>
                <a:cs typeface="+mj-cs"/>
              </a:rPr>
              <a:t>Food 3.0 Connects Ag, Food, Health Industries</a:t>
            </a:r>
          </a:p>
          <a:p>
            <a:pPr algn="ctr">
              <a:spcAft>
                <a:spcPts val="975"/>
              </a:spcAft>
            </a:pPr>
            <a:r>
              <a:rPr lang="en-US" sz="3825" spc="150" dirty="0">
                <a:solidFill>
                  <a:schemeClr val="bg1"/>
                </a:solidFill>
                <a:latin typeface="Avenir Roman" panose="02000503020000020003" pitchFamily="2" charset="0"/>
                <a:ea typeface="+mj-ea"/>
                <a:cs typeface="+mj-cs"/>
              </a:rPr>
              <a:t>To Transform Global Health and Environmental Sustainability</a:t>
            </a:r>
          </a:p>
        </p:txBody>
      </p:sp>
      <p:pic>
        <p:nvPicPr>
          <p:cNvPr id="4" name="Picture 3">
            <a:extLst>
              <a:ext uri="{FF2B5EF4-FFF2-40B4-BE49-F238E27FC236}">
                <a16:creationId xmlns:a16="http://schemas.microsoft.com/office/drawing/2014/main" id="{C679CBA6-EC94-CC45-91FB-61171FD785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2180" y="2171931"/>
            <a:ext cx="943530" cy="943530"/>
          </a:xfrm>
          <a:prstGeom prst="rect">
            <a:avLst/>
          </a:prstGeom>
        </p:spPr>
      </p:pic>
      <p:pic>
        <p:nvPicPr>
          <p:cNvPr id="6" name="Picture 5">
            <a:extLst>
              <a:ext uri="{FF2B5EF4-FFF2-40B4-BE49-F238E27FC236}">
                <a16:creationId xmlns:a16="http://schemas.microsoft.com/office/drawing/2014/main" id="{CFDDA73D-498E-FC41-A3C3-FF8F92AC85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0164" y="2130171"/>
            <a:ext cx="1024472" cy="1024472"/>
          </a:xfrm>
          <a:prstGeom prst="rect">
            <a:avLst/>
          </a:prstGeom>
        </p:spPr>
      </p:pic>
      <p:pic>
        <p:nvPicPr>
          <p:cNvPr id="9" name="Picture 8">
            <a:extLst>
              <a:ext uri="{FF2B5EF4-FFF2-40B4-BE49-F238E27FC236}">
                <a16:creationId xmlns:a16="http://schemas.microsoft.com/office/drawing/2014/main" id="{F15FBC8D-019A-A640-B44F-CFAF06C6C8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2677" y="2282534"/>
            <a:ext cx="841151" cy="841151"/>
          </a:xfrm>
          <a:prstGeom prst="rect">
            <a:avLst/>
          </a:prstGeom>
        </p:spPr>
      </p:pic>
      <p:sp>
        <p:nvSpPr>
          <p:cNvPr id="29" name="Title 1">
            <a:extLst>
              <a:ext uri="{FF2B5EF4-FFF2-40B4-BE49-F238E27FC236}">
                <a16:creationId xmlns:a16="http://schemas.microsoft.com/office/drawing/2014/main" id="{CAE55F27-85AB-4444-95AA-FDEE884C3E03}"/>
              </a:ext>
            </a:extLst>
          </p:cNvPr>
          <p:cNvSpPr txBox="1">
            <a:spLocks/>
          </p:cNvSpPr>
          <p:nvPr/>
        </p:nvSpPr>
        <p:spPr>
          <a:xfrm>
            <a:off x="1483289" y="2436358"/>
            <a:ext cx="1380713" cy="115815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ctr">
              <a:spcAft>
                <a:spcPts val="450"/>
              </a:spcAft>
            </a:pPr>
            <a:r>
              <a:rPr lang="en-US" sz="2100" b="1" spc="150" dirty="0">
                <a:solidFill>
                  <a:schemeClr val="tx1"/>
                </a:solidFill>
                <a:latin typeface="Avenir Roman" panose="02000503020000020003" pitchFamily="2" charset="0"/>
                <a:ea typeface="+mj-ea"/>
                <a:cs typeface="+mj-cs"/>
              </a:rPr>
              <a:t>Grow</a:t>
            </a:r>
          </a:p>
        </p:txBody>
      </p:sp>
      <p:sp>
        <p:nvSpPr>
          <p:cNvPr id="36" name="Title 1">
            <a:extLst>
              <a:ext uri="{FF2B5EF4-FFF2-40B4-BE49-F238E27FC236}">
                <a16:creationId xmlns:a16="http://schemas.microsoft.com/office/drawing/2014/main" id="{B3A4ACA8-6598-D74C-9C1B-B48109FF4DB2}"/>
              </a:ext>
            </a:extLst>
          </p:cNvPr>
          <p:cNvSpPr txBox="1">
            <a:spLocks/>
          </p:cNvSpPr>
          <p:nvPr/>
        </p:nvSpPr>
        <p:spPr>
          <a:xfrm>
            <a:off x="2998295" y="2561307"/>
            <a:ext cx="1873876" cy="103320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ctr">
              <a:spcAft>
                <a:spcPts val="450"/>
              </a:spcAft>
            </a:pPr>
            <a:r>
              <a:rPr lang="en-US" sz="2100" b="1" spc="150" dirty="0">
                <a:solidFill>
                  <a:schemeClr val="tx1"/>
                </a:solidFill>
                <a:latin typeface="Avenir Roman" panose="02000503020000020003" pitchFamily="2" charset="0"/>
                <a:ea typeface="+mj-ea"/>
                <a:cs typeface="+mj-cs"/>
              </a:rPr>
              <a:t>Ship</a:t>
            </a:r>
            <a:endParaRPr lang="en-US" sz="1800" b="1" spc="150" dirty="0">
              <a:solidFill>
                <a:schemeClr val="tx1"/>
              </a:solidFill>
              <a:latin typeface="Avenir Roman" panose="02000503020000020003" pitchFamily="2" charset="0"/>
              <a:ea typeface="+mj-ea"/>
              <a:cs typeface="+mj-cs"/>
            </a:endParaRPr>
          </a:p>
        </p:txBody>
      </p:sp>
      <p:sp>
        <p:nvSpPr>
          <p:cNvPr id="44" name="Title 1">
            <a:extLst>
              <a:ext uri="{FF2B5EF4-FFF2-40B4-BE49-F238E27FC236}">
                <a16:creationId xmlns:a16="http://schemas.microsoft.com/office/drawing/2014/main" id="{543C4B6C-0577-5C4F-82D3-A3C203B746A0}"/>
              </a:ext>
            </a:extLst>
          </p:cNvPr>
          <p:cNvSpPr txBox="1">
            <a:spLocks/>
          </p:cNvSpPr>
          <p:nvPr/>
        </p:nvSpPr>
        <p:spPr>
          <a:xfrm>
            <a:off x="4589885" y="2561307"/>
            <a:ext cx="1873876" cy="103320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ctr">
              <a:spcAft>
                <a:spcPts val="450"/>
              </a:spcAft>
            </a:pPr>
            <a:r>
              <a:rPr lang="en-US" sz="2100" b="1" spc="150" dirty="0">
                <a:solidFill>
                  <a:schemeClr val="tx1"/>
                </a:solidFill>
                <a:latin typeface="Avenir Roman" panose="02000503020000020003" pitchFamily="2" charset="0"/>
                <a:ea typeface="+mj-ea"/>
                <a:cs typeface="+mj-cs"/>
              </a:rPr>
              <a:t>Sell</a:t>
            </a:r>
          </a:p>
        </p:txBody>
      </p:sp>
      <p:cxnSp>
        <p:nvCxnSpPr>
          <p:cNvPr id="27" name="Curved Connector 26">
            <a:extLst>
              <a:ext uri="{FF2B5EF4-FFF2-40B4-BE49-F238E27FC236}">
                <a16:creationId xmlns:a16="http://schemas.microsoft.com/office/drawing/2014/main" id="{C055602F-C152-EB48-A197-3577CABF24CF}"/>
              </a:ext>
            </a:extLst>
          </p:cNvPr>
          <p:cNvCxnSpPr>
            <a:cxnSpLocks/>
          </p:cNvCxnSpPr>
          <p:nvPr/>
        </p:nvCxnSpPr>
        <p:spPr>
          <a:xfrm>
            <a:off x="1558801" y="3674149"/>
            <a:ext cx="5973137" cy="8732"/>
          </a:xfrm>
          <a:prstGeom prst="curvedConnector3">
            <a:avLst>
              <a:gd name="adj1" fmla="val 50000"/>
            </a:avLst>
          </a:prstGeom>
          <a:ln w="889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7E7373C-3007-874E-ACC4-53058A3D2F6C}"/>
              </a:ext>
            </a:extLst>
          </p:cNvPr>
          <p:cNvCxnSpPr>
            <a:cxnSpLocks/>
          </p:cNvCxnSpPr>
          <p:nvPr/>
        </p:nvCxnSpPr>
        <p:spPr>
          <a:xfrm>
            <a:off x="924339" y="1405918"/>
            <a:ext cx="7364896" cy="0"/>
          </a:xfrm>
          <a:prstGeom prst="line">
            <a:avLst/>
          </a:prstGeom>
          <a:ln w="25400"/>
        </p:spPr>
        <p:style>
          <a:lnRef idx="1">
            <a:schemeClr val="accent2"/>
          </a:lnRef>
          <a:fillRef idx="0">
            <a:schemeClr val="accent2"/>
          </a:fillRef>
          <a:effectRef idx="0">
            <a:schemeClr val="accent2"/>
          </a:effectRef>
          <a:fontRef idx="minor">
            <a:schemeClr val="tx1"/>
          </a:fontRef>
        </p:style>
      </p:cxnSp>
      <p:sp>
        <p:nvSpPr>
          <p:cNvPr id="28" name="Title 1">
            <a:extLst>
              <a:ext uri="{FF2B5EF4-FFF2-40B4-BE49-F238E27FC236}">
                <a16:creationId xmlns:a16="http://schemas.microsoft.com/office/drawing/2014/main" id="{4FF94B96-C81B-9D4B-8505-1DA20B2282CD}"/>
              </a:ext>
            </a:extLst>
          </p:cNvPr>
          <p:cNvSpPr txBox="1">
            <a:spLocks/>
          </p:cNvSpPr>
          <p:nvPr/>
        </p:nvSpPr>
        <p:spPr>
          <a:xfrm>
            <a:off x="5967198" y="2571482"/>
            <a:ext cx="1873876" cy="103320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ctr">
              <a:spcAft>
                <a:spcPts val="450"/>
              </a:spcAft>
            </a:pPr>
            <a:r>
              <a:rPr lang="en-US" sz="2100" b="1" spc="150" dirty="0">
                <a:solidFill>
                  <a:schemeClr val="tx1"/>
                </a:solidFill>
                <a:latin typeface="Avenir Roman" panose="02000503020000020003" pitchFamily="2" charset="0"/>
                <a:ea typeface="+mj-ea"/>
                <a:cs typeface="+mj-cs"/>
              </a:rPr>
              <a:t>Consume</a:t>
            </a:r>
          </a:p>
        </p:txBody>
      </p:sp>
      <p:pic>
        <p:nvPicPr>
          <p:cNvPr id="7" name="Picture 6">
            <a:extLst>
              <a:ext uri="{FF2B5EF4-FFF2-40B4-BE49-F238E27FC236}">
                <a16:creationId xmlns:a16="http://schemas.microsoft.com/office/drawing/2014/main" id="{E1A3B924-8A62-374C-BEE4-789651B3F34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17878" y="2316612"/>
            <a:ext cx="1022033" cy="861538"/>
          </a:xfrm>
          <a:prstGeom prst="rect">
            <a:avLst/>
          </a:prstGeom>
        </p:spPr>
      </p:pic>
      <p:sp>
        <p:nvSpPr>
          <p:cNvPr id="50" name="Title 1">
            <a:extLst>
              <a:ext uri="{FF2B5EF4-FFF2-40B4-BE49-F238E27FC236}">
                <a16:creationId xmlns:a16="http://schemas.microsoft.com/office/drawing/2014/main" id="{7D24F976-66E8-4241-A42B-FC1CBEB931C2}"/>
              </a:ext>
            </a:extLst>
          </p:cNvPr>
          <p:cNvSpPr txBox="1">
            <a:spLocks/>
          </p:cNvSpPr>
          <p:nvPr/>
        </p:nvSpPr>
        <p:spPr>
          <a:xfrm>
            <a:off x="92921" y="3903520"/>
            <a:ext cx="1362717" cy="621465"/>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r">
              <a:spcAft>
                <a:spcPts val="450"/>
              </a:spcAft>
            </a:pPr>
            <a:r>
              <a:rPr lang="en-US" sz="1800" b="1" spc="150" dirty="0">
                <a:solidFill>
                  <a:schemeClr val="bg1">
                    <a:lumMod val="50000"/>
                  </a:schemeClr>
                </a:solidFill>
                <a:latin typeface="Avenir Roman" panose="02000503020000020003" pitchFamily="2" charset="0"/>
                <a:ea typeface="+mj-ea"/>
                <a:cs typeface="+mj-cs"/>
              </a:rPr>
              <a:t>Food 2.0</a:t>
            </a:r>
            <a:br>
              <a:rPr lang="en-US" sz="900" b="1" spc="150" dirty="0">
                <a:solidFill>
                  <a:schemeClr val="bg1">
                    <a:lumMod val="50000"/>
                  </a:schemeClr>
                </a:solidFill>
                <a:latin typeface="Avenir Roman" panose="02000503020000020003" pitchFamily="2" charset="0"/>
                <a:ea typeface="+mj-ea"/>
                <a:cs typeface="+mj-cs"/>
              </a:rPr>
            </a:br>
            <a:r>
              <a:rPr lang="en-US" sz="1200" b="1" spc="150" dirty="0">
                <a:solidFill>
                  <a:schemeClr val="bg1">
                    <a:lumMod val="50000"/>
                  </a:schemeClr>
                </a:solidFill>
                <a:latin typeface="Avenir Roman" panose="02000503020000020003" pitchFamily="2" charset="0"/>
                <a:ea typeface="+mj-ea"/>
                <a:cs typeface="+mj-cs"/>
              </a:rPr>
              <a:t>20</a:t>
            </a:r>
            <a:r>
              <a:rPr lang="en-US" sz="1200" b="1" spc="150" baseline="30000" dirty="0">
                <a:solidFill>
                  <a:schemeClr val="bg1">
                    <a:lumMod val="50000"/>
                  </a:schemeClr>
                </a:solidFill>
                <a:latin typeface="Avenir Roman" panose="02000503020000020003" pitchFamily="2" charset="0"/>
                <a:ea typeface="+mj-ea"/>
                <a:cs typeface="+mj-cs"/>
              </a:rPr>
              <a:t>th</a:t>
            </a:r>
            <a:r>
              <a:rPr lang="en-US" sz="1200" b="1" spc="150" dirty="0">
                <a:solidFill>
                  <a:schemeClr val="bg1">
                    <a:lumMod val="50000"/>
                  </a:schemeClr>
                </a:solidFill>
                <a:latin typeface="Avenir Roman" panose="02000503020000020003" pitchFamily="2" charset="0"/>
                <a:ea typeface="+mj-ea"/>
                <a:cs typeface="+mj-cs"/>
              </a:rPr>
              <a:t> Century</a:t>
            </a:r>
            <a:endParaRPr lang="en-US" sz="900" b="1" spc="150" dirty="0">
              <a:solidFill>
                <a:schemeClr val="bg1">
                  <a:lumMod val="50000"/>
                </a:schemeClr>
              </a:solidFill>
              <a:latin typeface="Avenir Roman" panose="02000503020000020003" pitchFamily="2" charset="0"/>
              <a:ea typeface="+mj-ea"/>
              <a:cs typeface="+mj-cs"/>
            </a:endParaRPr>
          </a:p>
        </p:txBody>
      </p:sp>
      <p:sp>
        <p:nvSpPr>
          <p:cNvPr id="60" name="Title 1">
            <a:extLst>
              <a:ext uri="{FF2B5EF4-FFF2-40B4-BE49-F238E27FC236}">
                <a16:creationId xmlns:a16="http://schemas.microsoft.com/office/drawing/2014/main" id="{A8EEA582-AC6D-CB42-818E-F52AB762CE16}"/>
              </a:ext>
            </a:extLst>
          </p:cNvPr>
          <p:cNvSpPr txBox="1">
            <a:spLocks/>
          </p:cNvSpPr>
          <p:nvPr/>
        </p:nvSpPr>
        <p:spPr>
          <a:xfrm>
            <a:off x="139148" y="2391603"/>
            <a:ext cx="1270263" cy="115815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r">
              <a:spcAft>
                <a:spcPts val="450"/>
              </a:spcAft>
            </a:pPr>
            <a:r>
              <a:rPr lang="en-US" sz="1350" b="1" spc="150" dirty="0">
                <a:solidFill>
                  <a:schemeClr val="tx1"/>
                </a:solidFill>
                <a:latin typeface="Avenir Roman" panose="02000503020000020003" pitchFamily="2" charset="0"/>
                <a:ea typeface="+mj-ea"/>
                <a:cs typeface="+mj-cs"/>
              </a:rPr>
              <a:t>Farm,</a:t>
            </a:r>
            <a:br>
              <a:rPr lang="en-US" sz="1350" b="1" spc="150" dirty="0">
                <a:solidFill>
                  <a:schemeClr val="tx1"/>
                </a:solidFill>
                <a:latin typeface="Avenir Roman" panose="02000503020000020003" pitchFamily="2" charset="0"/>
                <a:ea typeface="+mj-ea"/>
                <a:cs typeface="+mj-cs"/>
              </a:rPr>
            </a:br>
            <a:r>
              <a:rPr lang="en-US" sz="1350" b="1" spc="150" dirty="0">
                <a:solidFill>
                  <a:schemeClr val="tx1"/>
                </a:solidFill>
                <a:latin typeface="Avenir Roman" panose="02000503020000020003" pitchFamily="2" charset="0"/>
                <a:ea typeface="+mj-ea"/>
                <a:cs typeface="+mj-cs"/>
              </a:rPr>
              <a:t>Food, Retail,</a:t>
            </a:r>
            <a:br>
              <a:rPr lang="en-US" sz="1350" b="1" spc="150" dirty="0">
                <a:solidFill>
                  <a:schemeClr val="tx1"/>
                </a:solidFill>
                <a:latin typeface="Avenir Roman" panose="02000503020000020003" pitchFamily="2" charset="0"/>
                <a:ea typeface="+mj-ea"/>
                <a:cs typeface="+mj-cs"/>
              </a:rPr>
            </a:br>
            <a:r>
              <a:rPr lang="en-US" sz="1350" b="1" spc="150" dirty="0">
                <a:solidFill>
                  <a:schemeClr val="tx1"/>
                </a:solidFill>
                <a:latin typeface="Avenir Roman" panose="02000503020000020003" pitchFamily="2" charset="0"/>
                <a:ea typeface="+mj-ea"/>
                <a:cs typeface="+mj-cs"/>
              </a:rPr>
              <a:t>Healthcare</a:t>
            </a:r>
          </a:p>
        </p:txBody>
      </p:sp>
      <p:cxnSp>
        <p:nvCxnSpPr>
          <p:cNvPr id="61" name="Curved Connector 60">
            <a:extLst>
              <a:ext uri="{FF2B5EF4-FFF2-40B4-BE49-F238E27FC236}">
                <a16:creationId xmlns:a16="http://schemas.microsoft.com/office/drawing/2014/main" id="{35073CF5-FA4E-7C41-8C81-6AAE68417295}"/>
              </a:ext>
            </a:extLst>
          </p:cNvPr>
          <p:cNvCxnSpPr>
            <a:cxnSpLocks/>
          </p:cNvCxnSpPr>
          <p:nvPr/>
        </p:nvCxnSpPr>
        <p:spPr>
          <a:xfrm>
            <a:off x="1400673" y="2029106"/>
            <a:ext cx="5973137" cy="8732"/>
          </a:xfrm>
          <a:prstGeom prst="curvedConnector3">
            <a:avLst>
              <a:gd name="adj1" fmla="val 50000"/>
            </a:avLst>
          </a:prstGeom>
          <a:ln w="88900">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62" name="Title 1">
            <a:extLst>
              <a:ext uri="{FF2B5EF4-FFF2-40B4-BE49-F238E27FC236}">
                <a16:creationId xmlns:a16="http://schemas.microsoft.com/office/drawing/2014/main" id="{E36DAD55-93F4-5242-ABBF-199A9CEC3F0D}"/>
              </a:ext>
            </a:extLst>
          </p:cNvPr>
          <p:cNvSpPr txBox="1">
            <a:spLocks/>
          </p:cNvSpPr>
          <p:nvPr/>
        </p:nvSpPr>
        <p:spPr>
          <a:xfrm>
            <a:off x="149903" y="4935669"/>
            <a:ext cx="1362717" cy="621465"/>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kern="1200">
                <a:solidFill>
                  <a:srgbClr val="0F5C82"/>
                </a:solidFill>
                <a:latin typeface="Arial" charset="0"/>
                <a:ea typeface="Arial" charset="0"/>
                <a:cs typeface="Arial" charset="0"/>
              </a:defRPr>
            </a:lvl1pPr>
          </a:lstStyle>
          <a:p>
            <a:pPr algn="r">
              <a:spcAft>
                <a:spcPts val="450"/>
              </a:spcAft>
            </a:pPr>
            <a:r>
              <a:rPr lang="en-US" sz="1800" b="1" spc="150" dirty="0">
                <a:solidFill>
                  <a:schemeClr val="accent1">
                    <a:lumMod val="75000"/>
                  </a:schemeClr>
                </a:solidFill>
                <a:latin typeface="Avenir Roman" panose="02000503020000020003" pitchFamily="2" charset="0"/>
                <a:ea typeface="+mj-ea"/>
                <a:cs typeface="+mj-cs"/>
              </a:rPr>
              <a:t>Food 3.0</a:t>
            </a:r>
            <a:br>
              <a:rPr lang="en-US" sz="900" b="1" spc="150" dirty="0">
                <a:solidFill>
                  <a:schemeClr val="accent1">
                    <a:lumMod val="75000"/>
                  </a:schemeClr>
                </a:solidFill>
                <a:latin typeface="Avenir Roman" panose="02000503020000020003" pitchFamily="2" charset="0"/>
                <a:ea typeface="+mj-ea"/>
                <a:cs typeface="+mj-cs"/>
              </a:rPr>
            </a:br>
            <a:r>
              <a:rPr lang="en-US" sz="1200" b="1" spc="150" dirty="0">
                <a:solidFill>
                  <a:schemeClr val="accent1">
                    <a:lumMod val="75000"/>
                  </a:schemeClr>
                </a:solidFill>
                <a:latin typeface="Avenir Roman" panose="02000503020000020003" pitchFamily="2" charset="0"/>
                <a:ea typeface="+mj-ea"/>
                <a:cs typeface="+mj-cs"/>
              </a:rPr>
              <a:t>21</a:t>
            </a:r>
            <a:r>
              <a:rPr lang="en-US" sz="1200" b="1" spc="150" baseline="30000" dirty="0">
                <a:solidFill>
                  <a:schemeClr val="accent1">
                    <a:lumMod val="75000"/>
                  </a:schemeClr>
                </a:solidFill>
                <a:latin typeface="Avenir Roman" panose="02000503020000020003" pitchFamily="2" charset="0"/>
                <a:ea typeface="+mj-ea"/>
                <a:cs typeface="+mj-cs"/>
              </a:rPr>
              <a:t>st</a:t>
            </a:r>
            <a:r>
              <a:rPr lang="en-US" sz="1200" b="1" spc="150" dirty="0">
                <a:solidFill>
                  <a:schemeClr val="accent1">
                    <a:lumMod val="75000"/>
                  </a:schemeClr>
                </a:solidFill>
                <a:latin typeface="Avenir Roman" panose="02000503020000020003" pitchFamily="2" charset="0"/>
                <a:ea typeface="+mj-ea"/>
                <a:cs typeface="+mj-cs"/>
              </a:rPr>
              <a:t> Century</a:t>
            </a:r>
            <a:endParaRPr lang="en-US" sz="900" b="1" spc="150" dirty="0">
              <a:solidFill>
                <a:schemeClr val="accent1">
                  <a:lumMod val="75000"/>
                </a:schemeClr>
              </a:solidFill>
              <a:latin typeface="Avenir Roman" panose="02000503020000020003" pitchFamily="2" charset="0"/>
              <a:ea typeface="+mj-ea"/>
              <a:cs typeface="+mj-cs"/>
            </a:endParaRPr>
          </a:p>
        </p:txBody>
      </p:sp>
      <p:sp>
        <p:nvSpPr>
          <p:cNvPr id="63" name="Shape 811">
            <a:extLst>
              <a:ext uri="{FF2B5EF4-FFF2-40B4-BE49-F238E27FC236}">
                <a16:creationId xmlns:a16="http://schemas.microsoft.com/office/drawing/2014/main" id="{0A33AE8D-B78C-EE40-B5E2-9470CE5CE54D}"/>
              </a:ext>
            </a:extLst>
          </p:cNvPr>
          <p:cNvSpPr/>
          <p:nvPr/>
        </p:nvSpPr>
        <p:spPr>
          <a:xfrm>
            <a:off x="1582530" y="3821920"/>
            <a:ext cx="1508540" cy="980780"/>
          </a:xfrm>
          <a:prstGeom prst="roundRect">
            <a:avLst>
              <a:gd name="adj" fmla="val 3273"/>
            </a:avLst>
          </a:prstGeom>
          <a:solidFill>
            <a:schemeClr val="accent3"/>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rPr>
              <a:t>Extractive High Yield</a:t>
            </a:r>
            <a:endParaRPr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endParaRPr>
          </a:p>
        </p:txBody>
      </p:sp>
      <p:sp>
        <p:nvSpPr>
          <p:cNvPr id="74" name="Shape 811">
            <a:extLst>
              <a:ext uri="{FF2B5EF4-FFF2-40B4-BE49-F238E27FC236}">
                <a16:creationId xmlns:a16="http://schemas.microsoft.com/office/drawing/2014/main" id="{93797C82-B63A-4948-8129-2161150AD0A9}"/>
              </a:ext>
            </a:extLst>
          </p:cNvPr>
          <p:cNvSpPr/>
          <p:nvPr/>
        </p:nvSpPr>
        <p:spPr>
          <a:xfrm>
            <a:off x="3160979" y="3821920"/>
            <a:ext cx="1508540" cy="980780"/>
          </a:xfrm>
          <a:prstGeom prst="roundRect">
            <a:avLst>
              <a:gd name="adj" fmla="val 3273"/>
            </a:avLst>
          </a:prstGeom>
          <a:solidFill>
            <a:schemeClr val="accent3"/>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rPr>
              <a:t>Low Cost Commodity</a:t>
            </a:r>
          </a:p>
        </p:txBody>
      </p:sp>
      <p:sp>
        <p:nvSpPr>
          <p:cNvPr id="75" name="Shape 811">
            <a:extLst>
              <a:ext uri="{FF2B5EF4-FFF2-40B4-BE49-F238E27FC236}">
                <a16:creationId xmlns:a16="http://schemas.microsoft.com/office/drawing/2014/main" id="{55DA7BF0-6EED-234A-B16D-05B09C13D484}"/>
              </a:ext>
            </a:extLst>
          </p:cNvPr>
          <p:cNvSpPr/>
          <p:nvPr/>
        </p:nvSpPr>
        <p:spPr>
          <a:xfrm>
            <a:off x="4739428" y="3821920"/>
            <a:ext cx="1508540" cy="980780"/>
          </a:xfrm>
          <a:prstGeom prst="roundRect">
            <a:avLst>
              <a:gd name="adj" fmla="val 3273"/>
            </a:avLst>
          </a:prstGeom>
          <a:solidFill>
            <a:schemeClr val="accent3"/>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rPr>
              <a:t>Off the Store Shelf</a:t>
            </a:r>
          </a:p>
          <a:p>
            <a:pPr algn="ctr" defTabSz="438150"/>
            <a:endParaRPr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endParaRPr>
          </a:p>
        </p:txBody>
      </p:sp>
      <p:sp>
        <p:nvSpPr>
          <p:cNvPr id="76" name="Shape 811">
            <a:extLst>
              <a:ext uri="{FF2B5EF4-FFF2-40B4-BE49-F238E27FC236}">
                <a16:creationId xmlns:a16="http://schemas.microsoft.com/office/drawing/2014/main" id="{4E404BDF-51C9-B94F-AE6B-73A7861CAE2B}"/>
              </a:ext>
            </a:extLst>
          </p:cNvPr>
          <p:cNvSpPr/>
          <p:nvPr/>
        </p:nvSpPr>
        <p:spPr>
          <a:xfrm>
            <a:off x="6317878" y="3821920"/>
            <a:ext cx="1508540" cy="980780"/>
          </a:xfrm>
          <a:prstGeom prst="roundRect">
            <a:avLst>
              <a:gd name="adj" fmla="val 3273"/>
            </a:avLst>
          </a:prstGeom>
          <a:solidFill>
            <a:schemeClr val="accent3"/>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rPr>
              <a:t>Diet Food &amp; Supplements</a:t>
            </a:r>
          </a:p>
          <a:p>
            <a:pPr algn="ctr" defTabSz="438150"/>
            <a:endParaRPr lang="en-US"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endParaRPr>
          </a:p>
          <a:p>
            <a:pPr algn="ctr" defTabSz="438150"/>
            <a:endParaRPr sz="1800" dirty="0">
              <a:solidFill>
                <a:schemeClr val="tx1">
                  <a:lumMod val="65000"/>
                  <a:lumOff val="35000"/>
                </a:schemeClr>
              </a:solidFill>
              <a:effectLst>
                <a:outerShdw blurRad="38100" dist="12700" dir="5400000" rotWithShape="0">
                  <a:srgbClr val="000000">
                    <a:alpha val="50000"/>
                  </a:srgbClr>
                </a:outerShdw>
              </a:effectLst>
              <a:latin typeface="Avenir Roman" panose="02000503020000020003" pitchFamily="2" charset="0"/>
            </a:endParaRPr>
          </a:p>
        </p:txBody>
      </p:sp>
      <p:sp>
        <p:nvSpPr>
          <p:cNvPr id="81" name="Shape 811">
            <a:extLst>
              <a:ext uri="{FF2B5EF4-FFF2-40B4-BE49-F238E27FC236}">
                <a16:creationId xmlns:a16="http://schemas.microsoft.com/office/drawing/2014/main" id="{D444278C-B12B-4B41-960B-49E9C614654C}"/>
              </a:ext>
            </a:extLst>
          </p:cNvPr>
          <p:cNvSpPr/>
          <p:nvPr/>
        </p:nvSpPr>
        <p:spPr>
          <a:xfrm>
            <a:off x="1582530" y="4883149"/>
            <a:ext cx="1508540" cy="980780"/>
          </a:xfrm>
          <a:prstGeom prst="roundRect">
            <a:avLst>
              <a:gd name="adj" fmla="val 3273"/>
            </a:avLst>
          </a:prstGeom>
          <a:solidFill>
            <a:schemeClr val="accent1">
              <a:lumMod val="75000"/>
            </a:schemeClr>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rPr>
              <a:t>Regenerative High Quality</a:t>
            </a:r>
            <a:endParaRPr sz="1800" dirty="0">
              <a:solidFill>
                <a:srgbClr val="FFFFFF"/>
              </a:solidFill>
              <a:effectLst>
                <a:outerShdw blurRad="38100" dist="12700" dir="5400000" rotWithShape="0">
                  <a:srgbClr val="000000">
                    <a:alpha val="50000"/>
                  </a:srgbClr>
                </a:outerShdw>
              </a:effectLst>
              <a:latin typeface="Avenir Roman" panose="02000503020000020003" pitchFamily="2" charset="0"/>
            </a:endParaRPr>
          </a:p>
        </p:txBody>
      </p:sp>
      <p:sp>
        <p:nvSpPr>
          <p:cNvPr id="82" name="Shape 811">
            <a:extLst>
              <a:ext uri="{FF2B5EF4-FFF2-40B4-BE49-F238E27FC236}">
                <a16:creationId xmlns:a16="http://schemas.microsoft.com/office/drawing/2014/main" id="{9F37EAA8-0B32-154D-B400-AAB180D575DF}"/>
              </a:ext>
            </a:extLst>
          </p:cNvPr>
          <p:cNvSpPr/>
          <p:nvPr/>
        </p:nvSpPr>
        <p:spPr>
          <a:xfrm>
            <a:off x="3160979" y="4883149"/>
            <a:ext cx="1508540" cy="980780"/>
          </a:xfrm>
          <a:prstGeom prst="roundRect">
            <a:avLst>
              <a:gd name="adj" fmla="val 3273"/>
            </a:avLst>
          </a:prstGeom>
          <a:solidFill>
            <a:schemeClr val="accent1">
              <a:lumMod val="75000"/>
            </a:schemeClr>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rPr>
              <a:t>Smart and Customized</a:t>
            </a:r>
            <a:br>
              <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rPr>
            </a:br>
            <a:endPar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endParaRPr>
          </a:p>
        </p:txBody>
      </p:sp>
      <p:sp>
        <p:nvSpPr>
          <p:cNvPr id="83" name="Shape 811">
            <a:extLst>
              <a:ext uri="{FF2B5EF4-FFF2-40B4-BE49-F238E27FC236}">
                <a16:creationId xmlns:a16="http://schemas.microsoft.com/office/drawing/2014/main" id="{417EA297-20E0-8944-AFB9-15FD4D926C0E}"/>
              </a:ext>
            </a:extLst>
          </p:cNvPr>
          <p:cNvSpPr/>
          <p:nvPr/>
        </p:nvSpPr>
        <p:spPr>
          <a:xfrm>
            <a:off x="4739428" y="4883149"/>
            <a:ext cx="1508540" cy="980780"/>
          </a:xfrm>
          <a:prstGeom prst="roundRect">
            <a:avLst>
              <a:gd name="adj" fmla="val 3273"/>
            </a:avLst>
          </a:prstGeom>
          <a:solidFill>
            <a:schemeClr val="accent1">
              <a:lumMod val="75000"/>
            </a:schemeClr>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rPr>
              <a:t>Personalized Delivery</a:t>
            </a:r>
          </a:p>
          <a:p>
            <a:pPr algn="ctr" defTabSz="438150"/>
            <a:endPar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endParaRPr>
          </a:p>
        </p:txBody>
      </p:sp>
      <p:sp>
        <p:nvSpPr>
          <p:cNvPr id="84" name="Shape 811">
            <a:extLst>
              <a:ext uri="{FF2B5EF4-FFF2-40B4-BE49-F238E27FC236}">
                <a16:creationId xmlns:a16="http://schemas.microsoft.com/office/drawing/2014/main" id="{4143B8E4-0998-334F-92BF-19C04E0FAD56}"/>
              </a:ext>
            </a:extLst>
          </p:cNvPr>
          <p:cNvSpPr/>
          <p:nvPr/>
        </p:nvSpPr>
        <p:spPr>
          <a:xfrm>
            <a:off x="6317878" y="4883149"/>
            <a:ext cx="1508540" cy="980780"/>
          </a:xfrm>
          <a:prstGeom prst="roundRect">
            <a:avLst>
              <a:gd name="adj" fmla="val 3273"/>
            </a:avLst>
          </a:prstGeom>
          <a:solidFill>
            <a:schemeClr val="accent1">
              <a:lumMod val="75000"/>
            </a:schemeClr>
          </a:solidFill>
          <a:ln w="25400" cap="flat">
            <a:solidFill>
              <a:srgbClr val="FFFFFF"/>
            </a:solidFill>
            <a:prstDash val="solid"/>
            <a:miter lim="400000"/>
          </a:ln>
          <a:effectLst/>
        </p:spPr>
        <p:txBody>
          <a:bodyPr wrap="square" lIns="0" tIns="0" rIns="0" bIns="0" numCol="1" anchor="t">
            <a:noAutofit/>
          </a:bodyPr>
          <a:lstStyle/>
          <a:p>
            <a:pPr algn="ctr" defTabSz="438150"/>
            <a:r>
              <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rPr>
              <a:t>Precision Nutrition</a:t>
            </a:r>
          </a:p>
          <a:p>
            <a:pPr algn="ctr" defTabSz="438150"/>
            <a:endParaRPr lang="en-US" sz="1800" dirty="0">
              <a:solidFill>
                <a:srgbClr val="FFFFFF"/>
              </a:solidFill>
              <a:effectLst>
                <a:outerShdw blurRad="38100" dist="12700" dir="5400000" rotWithShape="0">
                  <a:srgbClr val="000000">
                    <a:alpha val="50000"/>
                  </a:srgbClr>
                </a:outerShdw>
              </a:effectLst>
              <a:latin typeface="Avenir Roman" panose="02000503020000020003" pitchFamily="2" charset="0"/>
            </a:endParaRPr>
          </a:p>
          <a:p>
            <a:pPr algn="ctr" defTabSz="438150"/>
            <a:endParaRPr sz="1800" dirty="0">
              <a:solidFill>
                <a:srgbClr val="FFFFFF"/>
              </a:solidFill>
              <a:effectLst>
                <a:outerShdw blurRad="38100" dist="12700" dir="5400000" rotWithShape="0">
                  <a:srgbClr val="000000">
                    <a:alpha val="50000"/>
                  </a:srgbClr>
                </a:outerShdw>
              </a:effectLst>
              <a:latin typeface="Avenir Roman" panose="02000503020000020003" pitchFamily="2" charset="0"/>
            </a:endParaRPr>
          </a:p>
        </p:txBody>
      </p:sp>
      <p:sp>
        <p:nvSpPr>
          <p:cNvPr id="26" name="Title 1">
            <a:extLst>
              <a:ext uri="{FF2B5EF4-FFF2-40B4-BE49-F238E27FC236}">
                <a16:creationId xmlns:a16="http://schemas.microsoft.com/office/drawing/2014/main" id="{C40F81EC-D9DE-4432-B686-C84AE3DCF70F}"/>
              </a:ext>
            </a:extLst>
          </p:cNvPr>
          <p:cNvSpPr txBox="1">
            <a:spLocks/>
          </p:cNvSpPr>
          <p:nvPr/>
        </p:nvSpPr>
        <p:spPr bwMode="auto">
          <a:xfrm>
            <a:off x="191651" y="103676"/>
            <a:ext cx="8813201" cy="59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91430" bIns="0" numCol="1" anchor="b" anchorCtr="0" compatLnSpc="1">
            <a:prstTxWarp prst="textNoShape">
              <a:avLst/>
            </a:prstTxWarp>
          </a:bodyPr>
          <a:lstStyle>
            <a:lvl1pPr algn="l" defTabSz="455613" rtl="0" fontAlgn="base">
              <a:lnSpc>
                <a:spcPts val="3000"/>
              </a:lnSpc>
              <a:spcBef>
                <a:spcPct val="0"/>
              </a:spcBef>
              <a:spcAft>
                <a:spcPct val="0"/>
              </a:spcAft>
              <a:defRPr sz="2800" kern="1200">
                <a:solidFill>
                  <a:srgbClr val="007DBA"/>
                </a:solidFill>
                <a:latin typeface="Arial"/>
                <a:ea typeface="+mj-ea"/>
                <a:cs typeface="+mj-cs"/>
              </a:defRPr>
            </a:lvl1pPr>
            <a:lvl2pPr algn="l" defTabSz="455613" rtl="0" fontAlgn="base">
              <a:lnSpc>
                <a:spcPts val="3000"/>
              </a:lnSpc>
              <a:spcBef>
                <a:spcPct val="0"/>
              </a:spcBef>
              <a:spcAft>
                <a:spcPct val="0"/>
              </a:spcAft>
              <a:defRPr sz="2800">
                <a:solidFill>
                  <a:srgbClr val="007DBA"/>
                </a:solidFill>
                <a:latin typeface="Arial" charset="0"/>
              </a:defRPr>
            </a:lvl2pPr>
            <a:lvl3pPr algn="l" defTabSz="455613" rtl="0" fontAlgn="base">
              <a:lnSpc>
                <a:spcPts val="3000"/>
              </a:lnSpc>
              <a:spcBef>
                <a:spcPct val="0"/>
              </a:spcBef>
              <a:spcAft>
                <a:spcPct val="0"/>
              </a:spcAft>
              <a:defRPr sz="2800">
                <a:solidFill>
                  <a:srgbClr val="007DBA"/>
                </a:solidFill>
                <a:latin typeface="Arial" charset="0"/>
              </a:defRPr>
            </a:lvl3pPr>
            <a:lvl4pPr algn="l" defTabSz="455613" rtl="0" fontAlgn="base">
              <a:lnSpc>
                <a:spcPts val="3000"/>
              </a:lnSpc>
              <a:spcBef>
                <a:spcPct val="0"/>
              </a:spcBef>
              <a:spcAft>
                <a:spcPct val="0"/>
              </a:spcAft>
              <a:defRPr sz="2800">
                <a:solidFill>
                  <a:srgbClr val="007DBA"/>
                </a:solidFill>
                <a:latin typeface="Arial" charset="0"/>
              </a:defRPr>
            </a:lvl4pPr>
            <a:lvl5pPr algn="l" defTabSz="455613" rtl="0" fontAlgn="base">
              <a:lnSpc>
                <a:spcPts val="3000"/>
              </a:lnSpc>
              <a:spcBef>
                <a:spcPct val="0"/>
              </a:spcBef>
              <a:spcAft>
                <a:spcPct val="0"/>
              </a:spcAft>
              <a:defRPr sz="2800">
                <a:solidFill>
                  <a:srgbClr val="007DBA"/>
                </a:solidFill>
                <a:latin typeface="Arial" charset="0"/>
              </a:defRPr>
            </a:lvl5pPr>
            <a:lvl6pPr marL="457200" algn="l" defTabSz="455613" rtl="0" fontAlgn="base">
              <a:lnSpc>
                <a:spcPts val="3000"/>
              </a:lnSpc>
              <a:spcBef>
                <a:spcPct val="0"/>
              </a:spcBef>
              <a:spcAft>
                <a:spcPct val="0"/>
              </a:spcAft>
              <a:defRPr sz="2800">
                <a:solidFill>
                  <a:srgbClr val="007DBA"/>
                </a:solidFill>
                <a:latin typeface="Arial" charset="0"/>
              </a:defRPr>
            </a:lvl6pPr>
            <a:lvl7pPr marL="914400" algn="l" defTabSz="455613" rtl="0" fontAlgn="base">
              <a:lnSpc>
                <a:spcPts val="3000"/>
              </a:lnSpc>
              <a:spcBef>
                <a:spcPct val="0"/>
              </a:spcBef>
              <a:spcAft>
                <a:spcPct val="0"/>
              </a:spcAft>
              <a:defRPr sz="2800">
                <a:solidFill>
                  <a:srgbClr val="007DBA"/>
                </a:solidFill>
                <a:latin typeface="Arial" charset="0"/>
              </a:defRPr>
            </a:lvl7pPr>
            <a:lvl8pPr marL="1371600" algn="l" defTabSz="455613" rtl="0" fontAlgn="base">
              <a:lnSpc>
                <a:spcPts val="3000"/>
              </a:lnSpc>
              <a:spcBef>
                <a:spcPct val="0"/>
              </a:spcBef>
              <a:spcAft>
                <a:spcPct val="0"/>
              </a:spcAft>
              <a:defRPr sz="2800">
                <a:solidFill>
                  <a:srgbClr val="007DBA"/>
                </a:solidFill>
                <a:latin typeface="Arial" charset="0"/>
              </a:defRPr>
            </a:lvl8pPr>
            <a:lvl9pPr marL="1828800" algn="l" defTabSz="455613" rtl="0" fontAlgn="base">
              <a:lnSpc>
                <a:spcPts val="3000"/>
              </a:lnSpc>
              <a:spcBef>
                <a:spcPct val="0"/>
              </a:spcBef>
              <a:spcAft>
                <a:spcPct val="0"/>
              </a:spcAft>
              <a:defRPr sz="2800">
                <a:solidFill>
                  <a:srgbClr val="007DBA"/>
                </a:solidFill>
                <a:latin typeface="Arial" charset="0"/>
              </a:defRPr>
            </a:lvl9pPr>
          </a:lstStyle>
          <a:p>
            <a:pPr marL="0" marR="0" lvl="0" indent="0" algn="l" defTabSz="455613" rtl="0" eaLnBrk="1" fontAlgn="base" latinLnBrk="0" hangingPunct="1">
              <a:lnSpc>
                <a:spcPts val="3000"/>
              </a:lnSpc>
              <a:spcBef>
                <a:spcPct val="0"/>
              </a:spcBef>
              <a:spcAft>
                <a:spcPct val="0"/>
              </a:spcAft>
              <a:buClrTx/>
              <a:buSzTx/>
              <a:buFontTx/>
              <a:buNone/>
              <a:tabLst/>
              <a:defRPr/>
            </a:pPr>
            <a:r>
              <a:rPr lang="en-US" sz="3200" i="1" dirty="0"/>
              <a:t>Introducing Food 3.0 (Uncommon Collaboration)</a:t>
            </a:r>
            <a:endParaRPr kumimoji="0" lang="en-US" sz="3200" b="0" i="1" u="none" strike="noStrike" kern="1200" cap="none" spc="0" normalizeH="0" baseline="0" noProof="0" dirty="0">
              <a:ln>
                <a:noFill/>
              </a:ln>
              <a:solidFill>
                <a:srgbClr val="007DBA"/>
              </a:solidFill>
              <a:effectLst/>
              <a:uLnTx/>
              <a:uFillTx/>
              <a:latin typeface="Arial"/>
              <a:ea typeface="+mj-ea"/>
              <a:cs typeface="+mj-cs"/>
            </a:endParaRPr>
          </a:p>
        </p:txBody>
      </p:sp>
      <p:sp>
        <p:nvSpPr>
          <p:cNvPr id="30" name="Rectangle 2">
            <a:extLst>
              <a:ext uri="{FF2B5EF4-FFF2-40B4-BE49-F238E27FC236}">
                <a16:creationId xmlns:a16="http://schemas.microsoft.com/office/drawing/2014/main" id="{596E32E2-144D-4E3F-8E82-B7527F3655B7}"/>
              </a:ext>
            </a:extLst>
          </p:cNvPr>
          <p:cNvSpPr txBox="1">
            <a:spLocks noChangeArrowheads="1"/>
          </p:cNvSpPr>
          <p:nvPr/>
        </p:nvSpPr>
        <p:spPr>
          <a:xfrm>
            <a:off x="233554" y="61162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a:solidFill>
                  <a:srgbClr val="FF0000"/>
                </a:solidFill>
                <a:latin typeface="Calibri" pitchFamily="34" charset="0"/>
              </a:rPr>
              <a:t>UC ANR &amp; UC Davis: Dr. Justin Siegel &amp; Gabe </a:t>
            </a:r>
            <a:r>
              <a:rPr lang="en-US" sz="1600" b="1" i="1" dirty="0" err="1">
                <a:solidFill>
                  <a:srgbClr val="FF0000"/>
                </a:solidFill>
                <a:latin typeface="Calibri" pitchFamily="34" charset="0"/>
              </a:rPr>
              <a:t>Youtsey</a:t>
            </a:r>
            <a:endParaRPr lang="en-US" sz="1600" b="1" i="1" dirty="0">
              <a:solidFill>
                <a:srgbClr val="FF0000"/>
              </a:solidFill>
              <a:latin typeface="Calibri" pitchFamily="34" charset="0"/>
            </a:endParaRPr>
          </a:p>
        </p:txBody>
      </p:sp>
    </p:spTree>
    <p:extLst>
      <p:ext uri="{BB962C8B-B14F-4D97-AF65-F5344CB8AC3E}">
        <p14:creationId xmlns:p14="http://schemas.microsoft.com/office/powerpoint/2010/main" val="219981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endParaRPr>
          </a:p>
        </p:txBody>
      </p:sp>
      <p:pic>
        <p:nvPicPr>
          <p:cNvPr id="5" name="Picture 4"/>
          <p:cNvPicPr>
            <a:picLocks noChangeAspect="1"/>
          </p:cNvPicPr>
          <p:nvPr/>
        </p:nvPicPr>
        <p:blipFill>
          <a:blip r:embed="rId2"/>
          <a:stretch>
            <a:fillRect/>
          </a:stretch>
        </p:blipFill>
        <p:spPr>
          <a:xfrm>
            <a:off x="228600" y="152173"/>
            <a:ext cx="3684460" cy="6553427"/>
          </a:xfrm>
          <a:prstGeom prst="rect">
            <a:avLst/>
          </a:prstGeom>
        </p:spPr>
      </p:pic>
      <p:pic>
        <p:nvPicPr>
          <p:cNvPr id="6" name="Picture 5"/>
          <p:cNvPicPr>
            <a:picLocks noChangeAspect="1"/>
          </p:cNvPicPr>
          <p:nvPr/>
        </p:nvPicPr>
        <p:blipFill>
          <a:blip r:embed="rId3"/>
          <a:stretch>
            <a:fillRect/>
          </a:stretch>
        </p:blipFill>
        <p:spPr>
          <a:xfrm>
            <a:off x="4191000" y="152173"/>
            <a:ext cx="3684461" cy="6553427"/>
          </a:xfrm>
          <a:prstGeom prst="rect">
            <a:avLst/>
          </a:prstGeom>
        </p:spPr>
      </p:pic>
    </p:spTree>
    <p:extLst>
      <p:ext uri="{BB962C8B-B14F-4D97-AF65-F5344CB8AC3E}">
        <p14:creationId xmlns:p14="http://schemas.microsoft.com/office/powerpoint/2010/main" val="4219766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39825-731B-5D47-806A-2D6215B4DDB1}" type="datetime1">
              <a:rPr kumimoji="0" lang="en-US" sz="900" b="0" i="0" u="none" strike="noStrike" kern="1200" cap="none" spc="0" normalizeH="0" baseline="0" noProof="0" smtClean="0">
                <a:ln>
                  <a:noFill/>
                </a:ln>
                <a:solidFill>
                  <a:srgbClr val="FFFFFF">
                    <a:lumMod val="50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FE39AC3-0E75-AD46-AE71-AE18BB921AE3}" type="slidenum">
              <a:rPr kumimoji="0" lang="en-US" sz="900" b="0" i="0" u="none" strike="noStrike" kern="1200" cap="none" spc="0" normalizeH="0" baseline="0" noProof="0" smtClean="0">
                <a:ln>
                  <a:noFill/>
                </a:ln>
                <a:solidFill>
                  <a:srgbClr val="FFFFFF">
                    <a:lumMod val="50000"/>
                  </a:srgbClr>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9" name="Slide Number Placeholder 3"/>
          <p:cNvSpPr txBox="1">
            <a:spLocks/>
          </p:cNvSpPr>
          <p:nvPr/>
        </p:nvSpPr>
        <p:spPr>
          <a:xfrm>
            <a:off x="7848600" y="6252362"/>
            <a:ext cx="838200" cy="321710"/>
          </a:xfrm>
          <a:prstGeom prst="rect">
            <a:avLst/>
          </a:prstGeom>
        </p:spPr>
        <p:txBody>
          <a:bodyPr wrap="square" lIns="0" tIns="0" rIns="0" bIns="0" anchor="t" anchorCtr="0">
            <a:spAutoFit/>
          </a:bodyPr>
          <a:lstStyle>
            <a:defPPr>
              <a:defRPr lang="en-US"/>
            </a:defPPr>
            <a:lvl1pPr marL="0" algn="l" defTabSz="457200" rtl="0" eaLnBrk="1" latinLnBrk="0" hangingPunct="1">
              <a:defRPr sz="900" kern="1200" baseline="0">
                <a:solidFill>
                  <a:schemeClr val="bg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cs typeface="Arial"/>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cs typeface="Arial"/>
            </a:endParaRPr>
          </a:p>
        </p:txBody>
      </p:sp>
      <p:graphicFrame>
        <p:nvGraphicFramePr>
          <p:cNvPr id="10" name="Table 9"/>
          <p:cNvGraphicFramePr>
            <a:graphicFrameLocks noGrp="1"/>
          </p:cNvGraphicFramePr>
          <p:nvPr/>
        </p:nvGraphicFramePr>
        <p:xfrm>
          <a:off x="1060430" y="122599"/>
          <a:ext cx="8532066" cy="2655317"/>
        </p:xfrm>
        <a:graphic>
          <a:graphicData uri="http://schemas.openxmlformats.org/drawingml/2006/table">
            <a:tbl>
              <a:tblPr firstRow="1" firstCol="1" lastRow="1" lastCol="1" bandRow="1" bandCol="1">
                <a:tableStyleId>{5C22544A-7EE6-4342-B048-85BDC9FD1C3A}</a:tableStyleId>
              </a:tblPr>
              <a:tblGrid>
                <a:gridCol w="5873075">
                  <a:extLst>
                    <a:ext uri="{9D8B030D-6E8A-4147-A177-3AD203B41FA5}">
                      <a16:colId xmlns:a16="http://schemas.microsoft.com/office/drawing/2014/main" val="3064824052"/>
                    </a:ext>
                  </a:extLst>
                </a:gridCol>
                <a:gridCol w="2658991">
                  <a:extLst>
                    <a:ext uri="{9D8B030D-6E8A-4147-A177-3AD203B41FA5}">
                      <a16:colId xmlns:a16="http://schemas.microsoft.com/office/drawing/2014/main" val="3681570555"/>
                    </a:ext>
                  </a:extLst>
                </a:gridCol>
              </a:tblGrid>
              <a:tr h="2655317">
                <a:tc>
                  <a:txBody>
                    <a:bodyPr/>
                    <a:lstStyle/>
                    <a:p>
                      <a:pPr marL="0" marR="0" algn="r">
                        <a:spcBef>
                          <a:spcPts val="0"/>
                        </a:spcBef>
                        <a:spcAft>
                          <a:spcPts val="0"/>
                        </a:spcAft>
                      </a:pP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spcBef>
                          <a:spcPts val="0"/>
                        </a:spcBef>
                        <a:spcAft>
                          <a:spcPts val="0"/>
                        </a:spcAft>
                        <a:tabLst>
                          <a:tab pos="646430" algn="l"/>
                        </a:tabLst>
                      </a:pPr>
                      <a:r>
                        <a:rPr lang="en-US" sz="1050" dirty="0">
                          <a:effectLst/>
                        </a:rPr>
                        <a:t>Thursday, February 14, 2019</a:t>
                      </a:r>
                      <a:endParaRPr lang="en-US" sz="1200" dirty="0">
                        <a:effectLst/>
                      </a:endParaRPr>
                    </a:p>
                    <a:p>
                      <a:pPr marL="55245" marR="0">
                        <a:spcBef>
                          <a:spcPts val="0"/>
                        </a:spcBef>
                        <a:spcAft>
                          <a:spcPts val="0"/>
                        </a:spcAft>
                        <a:tabLst>
                          <a:tab pos="646430" algn="l"/>
                        </a:tabLst>
                      </a:pPr>
                      <a:r>
                        <a:rPr lang="en-US" sz="800" dirty="0">
                          <a:effectLst/>
                        </a:rPr>
                        <a:t>7:06 AM	Coffee, Prepared From Grounds</a:t>
                      </a:r>
                      <a:endParaRPr lang="en-US" sz="1200" dirty="0">
                        <a:effectLst/>
                      </a:endParaRPr>
                    </a:p>
                    <a:p>
                      <a:pPr marL="55245" marR="0">
                        <a:spcBef>
                          <a:spcPts val="0"/>
                        </a:spcBef>
                        <a:spcAft>
                          <a:spcPts val="0"/>
                        </a:spcAft>
                        <a:tabLst>
                          <a:tab pos="646430" algn="l"/>
                        </a:tabLst>
                      </a:pPr>
                      <a:r>
                        <a:rPr lang="en-US" sz="800" dirty="0">
                          <a:effectLst/>
                        </a:rPr>
                        <a:t>7:06 AM	Soy Milk, Plain or Original, </a:t>
                      </a:r>
                      <a:endParaRPr lang="en-US" sz="1200" dirty="0">
                        <a:effectLst/>
                      </a:endParaRPr>
                    </a:p>
                    <a:p>
                      <a:pPr marL="55245" marR="0">
                        <a:spcBef>
                          <a:spcPts val="0"/>
                        </a:spcBef>
                        <a:spcAft>
                          <a:spcPts val="0"/>
                        </a:spcAft>
                        <a:tabLst>
                          <a:tab pos="646430" algn="l"/>
                        </a:tabLst>
                      </a:pPr>
                      <a:r>
                        <a:rPr lang="en-US" sz="800" dirty="0">
                          <a:effectLst/>
                        </a:rPr>
                        <a:t>7:07 AM	Stevia In The Raw Packets</a:t>
                      </a:r>
                      <a:endParaRPr lang="en-US" sz="1200" dirty="0">
                        <a:effectLst/>
                      </a:endParaRPr>
                    </a:p>
                    <a:p>
                      <a:pPr marL="55245" marR="0">
                        <a:spcBef>
                          <a:spcPts val="0"/>
                        </a:spcBef>
                        <a:spcAft>
                          <a:spcPts val="0"/>
                        </a:spcAft>
                        <a:tabLst>
                          <a:tab pos="646430" algn="l"/>
                        </a:tabLst>
                      </a:pPr>
                      <a:r>
                        <a:rPr lang="en-US" sz="800" dirty="0">
                          <a:effectLst/>
                        </a:rPr>
                        <a:t>7:07 AM	Banana, Fresh</a:t>
                      </a:r>
                      <a:endParaRPr lang="en-US" sz="1200" dirty="0">
                        <a:effectLst/>
                      </a:endParaRPr>
                    </a:p>
                    <a:p>
                      <a:pPr marL="55245" marR="0">
                        <a:spcBef>
                          <a:spcPts val="0"/>
                        </a:spcBef>
                        <a:spcAft>
                          <a:spcPts val="0"/>
                        </a:spcAft>
                        <a:tabLst>
                          <a:tab pos="646430" algn="l"/>
                        </a:tabLst>
                      </a:pPr>
                      <a:r>
                        <a:rPr lang="en-US" sz="800" dirty="0">
                          <a:effectLst/>
                        </a:rPr>
                        <a:t>12:23 PM	Chicken Breast, </a:t>
                      </a:r>
                      <a:endParaRPr lang="en-US" sz="1200" dirty="0">
                        <a:effectLst/>
                      </a:endParaRPr>
                    </a:p>
                    <a:p>
                      <a:pPr marL="55245" marR="0">
                        <a:spcBef>
                          <a:spcPts val="0"/>
                        </a:spcBef>
                        <a:spcAft>
                          <a:spcPts val="0"/>
                        </a:spcAft>
                        <a:tabLst>
                          <a:tab pos="646430" algn="l"/>
                        </a:tabLst>
                      </a:pPr>
                      <a:r>
                        <a:rPr lang="en-US" sz="800" dirty="0">
                          <a:effectLst/>
                        </a:rPr>
                        <a:t>12:23 PM	Tossed Salad, Plain, without Dressing</a:t>
                      </a:r>
                      <a:endParaRPr lang="en-US" sz="1200" dirty="0">
                        <a:effectLst/>
                      </a:endParaRPr>
                    </a:p>
                    <a:p>
                      <a:pPr marL="55245" marR="0">
                        <a:spcBef>
                          <a:spcPts val="0"/>
                        </a:spcBef>
                        <a:spcAft>
                          <a:spcPts val="0"/>
                        </a:spcAft>
                        <a:tabLst>
                          <a:tab pos="646430" algn="l"/>
                        </a:tabLst>
                      </a:pPr>
                      <a:r>
                        <a:rPr lang="en-US" sz="800" dirty="0">
                          <a:effectLst/>
                        </a:rPr>
                        <a:t>12:23 PM	Mushrooms, Cooked from Fresh</a:t>
                      </a:r>
                      <a:endParaRPr lang="en-US" sz="1200" dirty="0">
                        <a:effectLst/>
                      </a:endParaRPr>
                    </a:p>
                    <a:p>
                      <a:pPr marL="55245" marR="0">
                        <a:spcBef>
                          <a:spcPts val="0"/>
                        </a:spcBef>
                        <a:spcAft>
                          <a:spcPts val="0"/>
                        </a:spcAft>
                        <a:tabLst>
                          <a:tab pos="646430" algn="l"/>
                        </a:tabLst>
                      </a:pPr>
                      <a:r>
                        <a:rPr lang="en-US" sz="800" dirty="0">
                          <a:effectLst/>
                        </a:rPr>
                        <a:t>12:24 PM	Quinoa, Cooked</a:t>
                      </a:r>
                      <a:endParaRPr lang="en-US" sz="1200" dirty="0">
                        <a:effectLst/>
                      </a:endParaRPr>
                    </a:p>
                    <a:p>
                      <a:pPr marL="55245" marR="0">
                        <a:spcBef>
                          <a:spcPts val="0"/>
                        </a:spcBef>
                        <a:spcAft>
                          <a:spcPts val="0"/>
                        </a:spcAft>
                        <a:tabLst>
                          <a:tab pos="646430" algn="l"/>
                        </a:tabLst>
                      </a:pPr>
                      <a:r>
                        <a:rPr lang="en-US" sz="800" dirty="0">
                          <a:effectLst/>
                        </a:rPr>
                        <a:t>1:25 PM	Dole, mixed fruit, in juice, individual cup</a:t>
                      </a:r>
                      <a:endParaRPr lang="en-US" sz="1200" dirty="0">
                        <a:effectLst/>
                      </a:endParaRPr>
                    </a:p>
                    <a:p>
                      <a:pPr marL="55245" marR="0">
                        <a:spcBef>
                          <a:spcPts val="0"/>
                        </a:spcBef>
                        <a:spcAft>
                          <a:spcPts val="0"/>
                        </a:spcAft>
                        <a:tabLst>
                          <a:tab pos="646430" algn="l"/>
                        </a:tabLst>
                      </a:pPr>
                      <a:r>
                        <a:rPr lang="en-US" sz="800" dirty="0">
                          <a:effectLst/>
                        </a:rPr>
                        <a:t>1:25 PM	Chocolate Chip Cookies, Bakery</a:t>
                      </a:r>
                      <a:endParaRPr lang="en-US" sz="1200" dirty="0">
                        <a:effectLst/>
                      </a:endParaRPr>
                    </a:p>
                    <a:p>
                      <a:pPr marL="55245" marR="0">
                        <a:spcBef>
                          <a:spcPts val="0"/>
                        </a:spcBef>
                        <a:spcAft>
                          <a:spcPts val="0"/>
                        </a:spcAft>
                        <a:tabLst>
                          <a:tab pos="646430" algn="l"/>
                        </a:tabLst>
                      </a:pPr>
                      <a:r>
                        <a:rPr lang="en-US" sz="800" dirty="0">
                          <a:effectLst/>
                        </a:rPr>
                        <a:t>5:27 PM	Basmati Rice, Cooked in Unsalted Water</a:t>
                      </a:r>
                      <a:endParaRPr lang="en-US" sz="1200" dirty="0">
                        <a:effectLst/>
                      </a:endParaRPr>
                    </a:p>
                    <a:p>
                      <a:pPr marL="55245" marR="0">
                        <a:spcBef>
                          <a:spcPts val="0"/>
                        </a:spcBef>
                        <a:spcAft>
                          <a:spcPts val="0"/>
                        </a:spcAft>
                        <a:tabLst>
                          <a:tab pos="646430" algn="l"/>
                        </a:tabLst>
                      </a:pPr>
                      <a:r>
                        <a:rPr lang="en-US" sz="800" dirty="0">
                          <a:effectLst/>
                        </a:rPr>
                        <a:t>5:27 PM	Brussels Sprouts, Cooked from Fresh</a:t>
                      </a:r>
                      <a:endParaRPr lang="en-US" sz="1200" dirty="0">
                        <a:effectLst/>
                      </a:endParaRPr>
                    </a:p>
                    <a:p>
                      <a:pPr marL="55245" marR="0">
                        <a:spcBef>
                          <a:spcPts val="0"/>
                        </a:spcBef>
                        <a:spcAft>
                          <a:spcPts val="0"/>
                        </a:spcAft>
                        <a:tabLst>
                          <a:tab pos="646430" algn="l"/>
                        </a:tabLst>
                      </a:pPr>
                      <a:r>
                        <a:rPr lang="en-US" sz="800" dirty="0">
                          <a:effectLst/>
                        </a:rPr>
                        <a:t>5:28 PM	Beets, raw or blanched, </a:t>
                      </a:r>
                      <a:endParaRPr lang="en-US" sz="1200" dirty="0">
                        <a:effectLst/>
                      </a:endParaRPr>
                    </a:p>
                    <a:p>
                      <a:pPr marL="55245" marR="0">
                        <a:spcBef>
                          <a:spcPts val="0"/>
                        </a:spcBef>
                        <a:spcAft>
                          <a:spcPts val="0"/>
                        </a:spcAft>
                        <a:tabLst>
                          <a:tab pos="646430" algn="l"/>
                        </a:tabLst>
                      </a:pPr>
                      <a:r>
                        <a:rPr lang="en-US" sz="800" dirty="0">
                          <a:effectLst/>
                        </a:rPr>
                        <a:t>5:28 PM	Avocado, Black Skin, California Type</a:t>
                      </a:r>
                      <a:endParaRPr lang="en-US" sz="1200" dirty="0">
                        <a:effectLst/>
                      </a:endParaRPr>
                    </a:p>
                    <a:p>
                      <a:pPr marL="55245" marR="0">
                        <a:spcBef>
                          <a:spcPts val="0"/>
                        </a:spcBef>
                        <a:spcAft>
                          <a:spcPts val="0"/>
                        </a:spcAft>
                        <a:tabLst>
                          <a:tab pos="646430" algn="l"/>
                        </a:tabLst>
                      </a:pPr>
                      <a:r>
                        <a:rPr lang="en-US" sz="800" dirty="0">
                          <a:effectLst/>
                        </a:rPr>
                        <a:t>5:28 PM	Edamame, Green or Immature, </a:t>
                      </a:r>
                      <a:endParaRPr lang="en-US" sz="1200" dirty="0">
                        <a:effectLst/>
                      </a:endParaRPr>
                    </a:p>
                    <a:p>
                      <a:pPr marL="55245" marR="0">
                        <a:spcBef>
                          <a:spcPts val="0"/>
                        </a:spcBef>
                        <a:spcAft>
                          <a:spcPts val="0"/>
                        </a:spcAft>
                        <a:tabLst>
                          <a:tab pos="646430" algn="l"/>
                        </a:tabLst>
                      </a:pPr>
                      <a:r>
                        <a:rPr lang="en-US" sz="800" dirty="0">
                          <a:effectLst/>
                        </a:rPr>
                        <a:t>5:29 PM	Endive, Curly, Raw</a:t>
                      </a:r>
                      <a:endParaRPr lang="en-US" sz="1200" dirty="0">
                        <a:effectLst/>
                      </a:endParaRPr>
                    </a:p>
                    <a:p>
                      <a:pPr marL="55245" marR="0">
                        <a:spcBef>
                          <a:spcPts val="0"/>
                        </a:spcBef>
                        <a:spcAft>
                          <a:spcPts val="0"/>
                        </a:spcAft>
                        <a:tabLst>
                          <a:tab pos="646430" algn="l"/>
                        </a:tabLst>
                      </a:pPr>
                      <a:r>
                        <a:rPr lang="en-US" sz="800" dirty="0">
                          <a:effectLst/>
                        </a:rPr>
                        <a:t>5:29 PM	Mung Bean Sprouts, Raw</a:t>
                      </a:r>
                      <a:endParaRPr lang="en-US" sz="1200" dirty="0">
                        <a:effectLst/>
                      </a:endParaRPr>
                    </a:p>
                    <a:p>
                      <a:pPr marL="55245" marR="0">
                        <a:spcBef>
                          <a:spcPts val="0"/>
                        </a:spcBef>
                        <a:spcAft>
                          <a:spcPts val="0"/>
                        </a:spcAft>
                        <a:tabLst>
                          <a:tab pos="646430" algn="l"/>
                        </a:tabLst>
                      </a:pPr>
                      <a:r>
                        <a:rPr lang="en-US" sz="800" dirty="0">
                          <a:effectLst/>
                        </a:rPr>
                        <a:t>6:44 PM	</a:t>
                      </a:r>
                      <a:r>
                        <a:rPr lang="en-US" sz="800" dirty="0" err="1">
                          <a:effectLst/>
                        </a:rPr>
                        <a:t>Peet's</a:t>
                      </a:r>
                      <a:r>
                        <a:rPr lang="en-US" sz="800" dirty="0">
                          <a:effectLst/>
                        </a:rPr>
                        <a:t> Coffee &amp; Tea, iced mocha, </a:t>
                      </a:r>
                      <a:r>
                        <a:rPr lang="en-US" sz="800" dirty="0" err="1">
                          <a:effectLst/>
                        </a:rPr>
                        <a:t>caffe</a:t>
                      </a:r>
                      <a:r>
                        <a:rPr lang="en-US" sz="800" dirty="0">
                          <a:effectLst/>
                        </a:rPr>
                        <a:t>, with soy milk, </a:t>
                      </a:r>
                      <a:endParaRPr lang="en-US" sz="1200" dirty="0">
                        <a:effectLst/>
                      </a:endParaRPr>
                    </a:p>
                    <a:p>
                      <a:pPr marL="55245" marR="0">
                        <a:spcBef>
                          <a:spcPts val="0"/>
                        </a:spcBef>
                        <a:spcAft>
                          <a:spcPts val="0"/>
                        </a:spcAft>
                        <a:tabLst>
                          <a:tab pos="646430" algn="l"/>
                        </a:tabLst>
                      </a:pPr>
                      <a:r>
                        <a:rPr lang="en-US" sz="800" dirty="0">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86527648"/>
                  </a:ext>
                </a:extLst>
              </a:tr>
            </a:tbl>
          </a:graphicData>
        </a:graphic>
      </p:graphicFrame>
      <p:pic>
        <p:nvPicPr>
          <p:cNvPr id="11"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534" y="138112"/>
            <a:ext cx="6877291" cy="3138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nvGraphicFramePr>
        <p:xfrm>
          <a:off x="770739" y="3413341"/>
          <a:ext cx="8935673" cy="2252722"/>
        </p:xfrm>
        <a:graphic>
          <a:graphicData uri="http://schemas.openxmlformats.org/drawingml/2006/table">
            <a:tbl>
              <a:tblPr firstRow="1" firstCol="1" lastRow="1" lastCol="1" bandRow="1" bandCol="1">
                <a:tableStyleId>{5C22544A-7EE6-4342-B048-85BDC9FD1C3A}</a:tableStyleId>
              </a:tblPr>
              <a:tblGrid>
                <a:gridCol w="6150900">
                  <a:extLst>
                    <a:ext uri="{9D8B030D-6E8A-4147-A177-3AD203B41FA5}">
                      <a16:colId xmlns:a16="http://schemas.microsoft.com/office/drawing/2014/main" val="1757938255"/>
                    </a:ext>
                  </a:extLst>
                </a:gridCol>
                <a:gridCol w="2784773">
                  <a:extLst>
                    <a:ext uri="{9D8B030D-6E8A-4147-A177-3AD203B41FA5}">
                      <a16:colId xmlns:a16="http://schemas.microsoft.com/office/drawing/2014/main" val="1129210838"/>
                    </a:ext>
                  </a:extLst>
                </a:gridCol>
              </a:tblGrid>
              <a:tr h="2252722">
                <a:tc>
                  <a:txBody>
                    <a:bodyPr/>
                    <a:lstStyle/>
                    <a:p>
                      <a:pPr marL="0" marR="0" algn="r">
                        <a:spcBef>
                          <a:spcPts val="0"/>
                        </a:spcBef>
                        <a:spcAft>
                          <a:spcPts val="0"/>
                        </a:spcAft>
                      </a:pP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spcBef>
                          <a:spcPts val="0"/>
                        </a:spcBef>
                        <a:spcAft>
                          <a:spcPts val="0"/>
                        </a:spcAft>
                        <a:tabLst>
                          <a:tab pos="646430" algn="l"/>
                        </a:tabLst>
                      </a:pPr>
                      <a:r>
                        <a:rPr lang="en-US" sz="1050" dirty="0">
                          <a:effectLst/>
                        </a:rPr>
                        <a:t>Friday, February 15, 2019</a:t>
                      </a:r>
                      <a:endParaRPr lang="en-US" sz="1200" dirty="0">
                        <a:effectLst/>
                      </a:endParaRPr>
                    </a:p>
                    <a:p>
                      <a:pPr marL="55245" marR="0">
                        <a:spcBef>
                          <a:spcPts val="0"/>
                        </a:spcBef>
                        <a:spcAft>
                          <a:spcPts val="0"/>
                        </a:spcAft>
                        <a:tabLst>
                          <a:tab pos="646430" algn="l"/>
                        </a:tabLst>
                      </a:pPr>
                      <a:r>
                        <a:rPr lang="en-US" sz="700" dirty="0">
                          <a:effectLst/>
                        </a:rPr>
                        <a:t> </a:t>
                      </a:r>
                      <a:endParaRPr lang="en-US" sz="1200" dirty="0">
                        <a:effectLst/>
                      </a:endParaRPr>
                    </a:p>
                    <a:p>
                      <a:pPr marL="55245" marR="0">
                        <a:spcBef>
                          <a:spcPts val="0"/>
                        </a:spcBef>
                        <a:spcAft>
                          <a:spcPts val="0"/>
                        </a:spcAft>
                        <a:tabLst>
                          <a:tab pos="646430" algn="l"/>
                        </a:tabLst>
                      </a:pPr>
                      <a:r>
                        <a:rPr lang="en-US" sz="800" dirty="0">
                          <a:effectLst/>
                        </a:rPr>
                        <a:t>7:20 AM	Starbucks, </a:t>
                      </a:r>
                      <a:r>
                        <a:rPr lang="en-US" sz="800" dirty="0" err="1">
                          <a:effectLst/>
                        </a:rPr>
                        <a:t>Caffe</a:t>
                      </a:r>
                      <a:r>
                        <a:rPr lang="en-US" sz="800" dirty="0">
                          <a:effectLst/>
                        </a:rPr>
                        <a:t> Latte, Soy</a:t>
                      </a:r>
                      <a:endParaRPr lang="en-US" sz="1200" dirty="0">
                        <a:effectLst/>
                      </a:endParaRPr>
                    </a:p>
                    <a:p>
                      <a:pPr marL="55245" marR="0">
                        <a:spcBef>
                          <a:spcPts val="0"/>
                        </a:spcBef>
                        <a:spcAft>
                          <a:spcPts val="0"/>
                        </a:spcAft>
                        <a:tabLst>
                          <a:tab pos="646430" algn="l"/>
                        </a:tabLst>
                      </a:pPr>
                      <a:r>
                        <a:rPr lang="en-US" sz="800" dirty="0">
                          <a:effectLst/>
                        </a:rPr>
                        <a:t>7:30 AM	Apple, Fresh, With Skin</a:t>
                      </a:r>
                      <a:endParaRPr lang="en-US" sz="1200" dirty="0">
                        <a:effectLst/>
                      </a:endParaRPr>
                    </a:p>
                    <a:p>
                      <a:pPr marL="55245" marR="0">
                        <a:spcBef>
                          <a:spcPts val="0"/>
                        </a:spcBef>
                        <a:spcAft>
                          <a:spcPts val="0"/>
                        </a:spcAft>
                        <a:tabLst>
                          <a:tab pos="646430" algn="l"/>
                        </a:tabLst>
                      </a:pPr>
                      <a:r>
                        <a:rPr lang="en-US" sz="800" dirty="0">
                          <a:effectLst/>
                        </a:rPr>
                        <a:t>7:25 AM	Muffins, Blueberry, Homemade</a:t>
                      </a:r>
                      <a:endParaRPr lang="en-US" sz="1200" dirty="0">
                        <a:effectLst/>
                      </a:endParaRPr>
                    </a:p>
                    <a:p>
                      <a:pPr marL="55245" marR="0">
                        <a:spcBef>
                          <a:spcPts val="0"/>
                        </a:spcBef>
                        <a:spcAft>
                          <a:spcPts val="0"/>
                        </a:spcAft>
                        <a:tabLst>
                          <a:tab pos="646430" algn="l"/>
                        </a:tabLst>
                      </a:pPr>
                      <a:r>
                        <a:rPr lang="en-US" sz="800" dirty="0">
                          <a:effectLst/>
                        </a:rPr>
                        <a:t>1:39 PM	Organics, Mixed Baby Spring Greens, Fresh</a:t>
                      </a:r>
                      <a:endParaRPr lang="en-US" sz="1200" dirty="0">
                        <a:effectLst/>
                      </a:endParaRPr>
                    </a:p>
                    <a:p>
                      <a:pPr marL="55245" marR="0">
                        <a:spcBef>
                          <a:spcPts val="0"/>
                        </a:spcBef>
                        <a:spcAft>
                          <a:spcPts val="0"/>
                        </a:spcAft>
                        <a:tabLst>
                          <a:tab pos="646430" algn="l"/>
                        </a:tabLst>
                      </a:pPr>
                      <a:r>
                        <a:rPr lang="en-US" sz="800" dirty="0">
                          <a:effectLst/>
                        </a:rPr>
                        <a:t>1:39 PM	Beets, Raw</a:t>
                      </a:r>
                      <a:endParaRPr lang="en-US" sz="1200" dirty="0">
                        <a:effectLst/>
                      </a:endParaRPr>
                    </a:p>
                    <a:p>
                      <a:pPr marL="55245" marR="0">
                        <a:spcBef>
                          <a:spcPts val="0"/>
                        </a:spcBef>
                        <a:spcAft>
                          <a:spcPts val="0"/>
                        </a:spcAft>
                        <a:tabLst>
                          <a:tab pos="646430" algn="l"/>
                        </a:tabLst>
                      </a:pPr>
                      <a:r>
                        <a:rPr lang="en-US" sz="800" dirty="0">
                          <a:effectLst/>
                        </a:rPr>
                        <a:t>1:53 PM	Brie Cheese</a:t>
                      </a:r>
                      <a:endParaRPr lang="en-US" sz="1200" dirty="0">
                        <a:effectLst/>
                      </a:endParaRPr>
                    </a:p>
                    <a:p>
                      <a:pPr marL="55245" marR="0">
                        <a:spcBef>
                          <a:spcPts val="0"/>
                        </a:spcBef>
                        <a:spcAft>
                          <a:spcPts val="0"/>
                        </a:spcAft>
                        <a:tabLst>
                          <a:tab pos="646430" algn="l"/>
                        </a:tabLst>
                      </a:pPr>
                      <a:r>
                        <a:rPr lang="en-US" sz="800" dirty="0">
                          <a:effectLst/>
                        </a:rPr>
                        <a:t>2:44 PM	Gluten Free Bread, White</a:t>
                      </a:r>
                      <a:endParaRPr lang="en-US" sz="1200" dirty="0">
                        <a:effectLst/>
                      </a:endParaRPr>
                    </a:p>
                    <a:p>
                      <a:pPr marL="55245" marR="0">
                        <a:spcBef>
                          <a:spcPts val="0"/>
                        </a:spcBef>
                        <a:spcAft>
                          <a:spcPts val="0"/>
                        </a:spcAft>
                        <a:tabLst>
                          <a:tab pos="646430" algn="l"/>
                        </a:tabLst>
                      </a:pPr>
                      <a:r>
                        <a:rPr lang="en-US" sz="800" dirty="0">
                          <a:effectLst/>
                        </a:rPr>
                        <a:t>2:45 PM	Coffee, Prepared From Grounds</a:t>
                      </a:r>
                      <a:endParaRPr lang="en-US" sz="1200" dirty="0">
                        <a:effectLst/>
                      </a:endParaRPr>
                    </a:p>
                    <a:p>
                      <a:pPr marL="55245" marR="0">
                        <a:spcBef>
                          <a:spcPts val="0"/>
                        </a:spcBef>
                        <a:spcAft>
                          <a:spcPts val="0"/>
                        </a:spcAft>
                        <a:tabLst>
                          <a:tab pos="646430" algn="l"/>
                        </a:tabLst>
                      </a:pPr>
                      <a:r>
                        <a:rPr lang="en-US" sz="800" dirty="0">
                          <a:effectLst/>
                        </a:rPr>
                        <a:t>2:45 PM	Half and Half</a:t>
                      </a:r>
                      <a:endParaRPr lang="en-US" sz="1200" dirty="0">
                        <a:effectLst/>
                      </a:endParaRPr>
                    </a:p>
                    <a:p>
                      <a:pPr marL="55245" marR="0">
                        <a:spcBef>
                          <a:spcPts val="0"/>
                        </a:spcBef>
                        <a:spcAft>
                          <a:spcPts val="0"/>
                        </a:spcAft>
                        <a:tabLst>
                          <a:tab pos="646430" algn="l"/>
                        </a:tabLst>
                      </a:pPr>
                      <a:r>
                        <a:rPr lang="en-US" sz="800" dirty="0">
                          <a:effectLst/>
                        </a:rPr>
                        <a:t>2:46 PM	Stevia In The Raw Packets</a:t>
                      </a:r>
                      <a:endParaRPr lang="en-US" sz="1200" dirty="0">
                        <a:effectLst/>
                      </a:endParaRPr>
                    </a:p>
                    <a:p>
                      <a:pPr marL="55245" marR="0">
                        <a:spcBef>
                          <a:spcPts val="0"/>
                        </a:spcBef>
                        <a:spcAft>
                          <a:spcPts val="0"/>
                        </a:spcAft>
                        <a:tabLst>
                          <a:tab pos="646430" algn="l"/>
                        </a:tabLst>
                      </a:pPr>
                      <a:r>
                        <a:rPr lang="en-US" sz="800" dirty="0">
                          <a:effectLst/>
                        </a:rPr>
                        <a:t>8:50 PM	Lettuce, Iceberg</a:t>
                      </a:r>
                      <a:endParaRPr lang="en-US" sz="1200" dirty="0">
                        <a:effectLst/>
                      </a:endParaRPr>
                    </a:p>
                    <a:p>
                      <a:pPr marL="55245" marR="0">
                        <a:spcBef>
                          <a:spcPts val="0"/>
                        </a:spcBef>
                        <a:spcAft>
                          <a:spcPts val="0"/>
                        </a:spcAft>
                        <a:tabLst>
                          <a:tab pos="646430" algn="l"/>
                        </a:tabLst>
                      </a:pPr>
                      <a:r>
                        <a:rPr lang="en-US" sz="800" dirty="0">
                          <a:effectLst/>
                        </a:rPr>
                        <a:t>8:50 PM	Tomato Raw, Includes Cherry, Grape, Roma</a:t>
                      </a:r>
                      <a:endParaRPr lang="en-US" sz="1200" dirty="0">
                        <a:effectLst/>
                      </a:endParaRPr>
                    </a:p>
                    <a:p>
                      <a:pPr marL="55245" marR="0">
                        <a:spcBef>
                          <a:spcPts val="0"/>
                        </a:spcBef>
                        <a:spcAft>
                          <a:spcPts val="0"/>
                        </a:spcAft>
                        <a:tabLst>
                          <a:tab pos="646430" algn="l"/>
                        </a:tabLst>
                      </a:pPr>
                      <a:r>
                        <a:rPr lang="en-US" sz="800" dirty="0">
                          <a:effectLst/>
                        </a:rPr>
                        <a:t>8:51 PM	Chicken Breast, Skin Removed Before Cooking</a:t>
                      </a:r>
                      <a:endParaRPr lang="en-US" sz="1200" dirty="0">
                        <a:effectLst/>
                      </a:endParaRPr>
                    </a:p>
                    <a:p>
                      <a:pPr marL="55245" marR="0">
                        <a:spcBef>
                          <a:spcPts val="0"/>
                        </a:spcBef>
                        <a:spcAft>
                          <a:spcPts val="0"/>
                        </a:spcAft>
                        <a:tabLst>
                          <a:tab pos="646430" algn="l"/>
                        </a:tabLst>
                      </a:pPr>
                      <a:r>
                        <a:rPr lang="en-US" sz="800" dirty="0">
                          <a:effectLst/>
                        </a:rPr>
                        <a:t>8:51 PM	Woodstock, pretzels, yogurt covered</a:t>
                      </a:r>
                      <a:endParaRPr lang="en-US" sz="1200" dirty="0">
                        <a:effectLst/>
                      </a:endParaRPr>
                    </a:p>
                    <a:p>
                      <a:pPr marL="55245" marR="0">
                        <a:spcBef>
                          <a:spcPts val="0"/>
                        </a:spcBef>
                        <a:spcAft>
                          <a:spcPts val="0"/>
                        </a:spcAft>
                        <a:tabLst>
                          <a:tab pos="646430" algn="l"/>
                        </a:tabLst>
                      </a:pPr>
                      <a:r>
                        <a:rPr lang="en-US" sz="800" dirty="0">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27344394"/>
                  </a:ext>
                </a:extLst>
              </a:tr>
            </a:tbl>
          </a:graphicData>
        </a:graphic>
      </p:graphicFrame>
      <p:pic>
        <p:nvPicPr>
          <p:cNvPr id="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534" y="3413126"/>
            <a:ext cx="6880764" cy="3140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938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5C9143-B5A6-4F6C-AABD-240BBAA887C6}"/>
              </a:ext>
            </a:extLst>
          </p:cNvPr>
          <p:cNvPicPr>
            <a:picLocks noChangeAspect="1"/>
          </p:cNvPicPr>
          <p:nvPr/>
        </p:nvPicPr>
        <p:blipFill>
          <a:blip r:embed="rId2"/>
          <a:stretch>
            <a:fillRect/>
          </a:stretch>
        </p:blipFill>
        <p:spPr>
          <a:xfrm>
            <a:off x="26125" y="723523"/>
            <a:ext cx="3000927" cy="5337647"/>
          </a:xfrm>
          <a:prstGeom prst="rect">
            <a:avLst/>
          </a:prstGeom>
        </p:spPr>
      </p:pic>
      <p:pic>
        <p:nvPicPr>
          <p:cNvPr id="7" name="Picture 6">
            <a:extLst>
              <a:ext uri="{FF2B5EF4-FFF2-40B4-BE49-F238E27FC236}">
                <a16:creationId xmlns:a16="http://schemas.microsoft.com/office/drawing/2014/main" id="{D42655B3-C1A1-46CB-8A50-D45E52031237}"/>
              </a:ext>
            </a:extLst>
          </p:cNvPr>
          <p:cNvPicPr>
            <a:picLocks noChangeAspect="1"/>
          </p:cNvPicPr>
          <p:nvPr/>
        </p:nvPicPr>
        <p:blipFill>
          <a:blip r:embed="rId3"/>
          <a:stretch>
            <a:fillRect/>
          </a:stretch>
        </p:blipFill>
        <p:spPr>
          <a:xfrm>
            <a:off x="3095204" y="723523"/>
            <a:ext cx="3000927" cy="5337648"/>
          </a:xfrm>
          <a:prstGeom prst="rect">
            <a:avLst/>
          </a:prstGeom>
        </p:spPr>
      </p:pic>
      <p:pic>
        <p:nvPicPr>
          <p:cNvPr id="8" name="Picture 7">
            <a:extLst>
              <a:ext uri="{FF2B5EF4-FFF2-40B4-BE49-F238E27FC236}">
                <a16:creationId xmlns:a16="http://schemas.microsoft.com/office/drawing/2014/main" id="{72ADC93F-4E06-44F3-876E-97086D31E812}"/>
              </a:ext>
            </a:extLst>
          </p:cNvPr>
          <p:cNvPicPr>
            <a:picLocks noChangeAspect="1"/>
          </p:cNvPicPr>
          <p:nvPr/>
        </p:nvPicPr>
        <p:blipFill>
          <a:blip r:embed="rId4"/>
          <a:stretch>
            <a:fillRect/>
          </a:stretch>
        </p:blipFill>
        <p:spPr>
          <a:xfrm>
            <a:off x="6174509" y="723523"/>
            <a:ext cx="3000927" cy="5337648"/>
          </a:xfrm>
          <a:prstGeom prst="rect">
            <a:avLst/>
          </a:prstGeom>
        </p:spPr>
      </p:pic>
      <p:sp>
        <p:nvSpPr>
          <p:cNvPr id="9" name="Title 6">
            <a:extLst>
              <a:ext uri="{FF2B5EF4-FFF2-40B4-BE49-F238E27FC236}">
                <a16:creationId xmlns:a16="http://schemas.microsoft.com/office/drawing/2014/main" id="{B8AA627D-395D-4D90-B6BB-97ACAE93A186}"/>
              </a:ext>
            </a:extLst>
          </p:cNvPr>
          <p:cNvSpPr txBox="1">
            <a:spLocks/>
          </p:cNvSpPr>
          <p:nvPr/>
        </p:nvSpPr>
        <p:spPr>
          <a:xfrm>
            <a:off x="131008" y="84139"/>
            <a:ext cx="7987553" cy="806824"/>
          </a:xfrm>
          <a:prstGeom prst="rect">
            <a:avLst/>
          </a:prstGeom>
        </p:spPr>
        <p:txBody>
          <a:bodyPr>
            <a:normAutofit/>
          </a:bodyPr>
          <a:lstStyle>
            <a:lvl1pPr>
              <a:defRPr>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Empowered Health Consumer</a:t>
            </a:r>
          </a:p>
        </p:txBody>
      </p:sp>
    </p:spTree>
    <p:extLst>
      <p:ext uri="{BB962C8B-B14F-4D97-AF65-F5344CB8AC3E}">
        <p14:creationId xmlns:p14="http://schemas.microsoft.com/office/powerpoint/2010/main" val="1560876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35" y="2586789"/>
            <a:ext cx="8354729" cy="685800"/>
          </a:xfrm>
        </p:spPr>
        <p:txBody>
          <a:bodyPr/>
          <a:lstStyle/>
          <a:p>
            <a:r>
              <a:rPr lang="en-US" dirty="0"/>
              <a:t>Organizational Learning</a:t>
            </a:r>
            <a:br>
              <a:rPr lang="en-US" dirty="0"/>
            </a:br>
            <a:br>
              <a:rPr lang="en-US" dirty="0"/>
            </a:br>
            <a:br>
              <a:rPr lang="en-US" dirty="0"/>
            </a:br>
            <a:br>
              <a:rPr lang="en-US" dirty="0"/>
            </a:br>
            <a:r>
              <a:rPr lang="en-US" i="1" dirty="0"/>
              <a:t>The data journey gave us a stronger understand of our core competencies, developed a perspective for systems thinking &amp; openness to pursue “uncommon collaborations”</a:t>
            </a:r>
          </a:p>
        </p:txBody>
      </p:sp>
    </p:spTree>
    <p:extLst>
      <p:ext uri="{BB962C8B-B14F-4D97-AF65-F5344CB8AC3E}">
        <p14:creationId xmlns:p14="http://schemas.microsoft.com/office/powerpoint/2010/main" val="1362789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6BCDEB-FE2E-4A11-84F6-0F5B096E1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46" y="1602226"/>
            <a:ext cx="6674318" cy="4039113"/>
          </a:xfrm>
          <a:prstGeom prst="rect">
            <a:avLst/>
          </a:prstGeom>
        </p:spPr>
      </p:pic>
      <p:sp>
        <p:nvSpPr>
          <p:cNvPr id="6" name="Title 6">
            <a:extLst>
              <a:ext uri="{FF2B5EF4-FFF2-40B4-BE49-F238E27FC236}">
                <a16:creationId xmlns:a16="http://schemas.microsoft.com/office/drawing/2014/main" id="{B88C4CBC-C121-4044-908F-84775853816B}"/>
              </a:ext>
            </a:extLst>
          </p:cNvPr>
          <p:cNvSpPr txBox="1">
            <a:spLocks/>
          </p:cNvSpPr>
          <p:nvPr/>
        </p:nvSpPr>
        <p:spPr>
          <a:xfrm>
            <a:off x="131008" y="84139"/>
            <a:ext cx="7987553" cy="806824"/>
          </a:xfrm>
          <a:prstGeom prst="rect">
            <a:avLst/>
          </a:prstGeom>
        </p:spPr>
        <p:txBody>
          <a:bodyPr>
            <a:normAutofit/>
          </a:bodyPr>
          <a:lstStyle>
            <a:lvl1pPr>
              <a:defRPr>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Thank you</a:t>
            </a:r>
          </a:p>
        </p:txBody>
      </p:sp>
      <p:sp>
        <p:nvSpPr>
          <p:cNvPr id="7" name="TextBox 6">
            <a:extLst>
              <a:ext uri="{FF2B5EF4-FFF2-40B4-BE49-F238E27FC236}">
                <a16:creationId xmlns:a16="http://schemas.microsoft.com/office/drawing/2014/main" id="{7B166646-C713-4133-993F-BDFC7B183FFE}"/>
              </a:ext>
            </a:extLst>
          </p:cNvPr>
          <p:cNvSpPr txBox="1"/>
          <p:nvPr/>
        </p:nvSpPr>
        <p:spPr>
          <a:xfrm>
            <a:off x="6843381" y="2652286"/>
            <a:ext cx="2387248" cy="1938992"/>
          </a:xfrm>
          <a:prstGeom prst="rect">
            <a:avLst/>
          </a:prstGeom>
          <a:noFill/>
        </p:spPr>
        <p:txBody>
          <a:bodyPr wrap="square" rtlCol="0">
            <a:spAutoFit/>
          </a:bodyPr>
          <a:lstStyle/>
          <a:p>
            <a:pPr defTabSz="342900"/>
            <a:r>
              <a:rPr lang="en-US" sz="1200" dirty="0">
                <a:latin typeface="Arial"/>
              </a:rPr>
              <a:t>Tom Andriola</a:t>
            </a:r>
          </a:p>
          <a:p>
            <a:pPr defTabSz="342900"/>
            <a:r>
              <a:rPr lang="en-US" sz="1200" dirty="0">
                <a:latin typeface="Arial"/>
              </a:rPr>
              <a:t>Vice Chancellor Information, Technology &amp; Data at UC Irvine</a:t>
            </a:r>
          </a:p>
          <a:p>
            <a:pPr defTabSz="342900"/>
            <a:r>
              <a:rPr lang="en-US" sz="1200" dirty="0">
                <a:latin typeface="Arial"/>
              </a:rPr>
              <a:t>CIO, UC Health</a:t>
            </a:r>
          </a:p>
          <a:p>
            <a:pPr defTabSz="342900"/>
            <a:r>
              <a:rPr lang="en-US" sz="1200" dirty="0">
                <a:latin typeface="Arial"/>
              </a:rPr>
              <a:t>Advisor, Calit2, UCSD/UCI</a:t>
            </a:r>
          </a:p>
          <a:p>
            <a:pPr defTabSz="342900"/>
            <a:r>
              <a:rPr lang="en-US" sz="1200" dirty="0">
                <a:latin typeface="Arial"/>
              </a:rPr>
              <a:t>Advisor, CDI2, UC Health</a:t>
            </a:r>
          </a:p>
          <a:p>
            <a:pPr defTabSz="342900"/>
            <a:r>
              <a:rPr lang="en-US" sz="1200" dirty="0">
                <a:latin typeface="Arial"/>
              </a:rPr>
              <a:t>Senior Advisor, IIFH, UC Davis</a:t>
            </a:r>
          </a:p>
          <a:p>
            <a:pPr defTabSz="342900"/>
            <a:endParaRPr lang="en-US" sz="1200" dirty="0">
              <a:latin typeface="Arial"/>
            </a:endParaRPr>
          </a:p>
          <a:p>
            <a:pPr defTabSz="342900"/>
            <a:r>
              <a:rPr lang="en-US" sz="1200" dirty="0">
                <a:latin typeface="Arial"/>
                <a:hlinkClick r:id="rId3">
                  <a:extLst>
                    <a:ext uri="{A12FA001-AC4F-418D-AE19-62706E023703}">
                      <ahyp:hlinkClr xmlns:ahyp="http://schemas.microsoft.com/office/drawing/2018/hyperlinkcolor" val="tx"/>
                    </a:ext>
                  </a:extLst>
                </a:hlinkClick>
              </a:rPr>
              <a:t>tom.andriola@uci.edu</a:t>
            </a:r>
            <a:endParaRPr lang="en-US" sz="1200" dirty="0">
              <a:latin typeface="Arial"/>
            </a:endParaRPr>
          </a:p>
          <a:p>
            <a:pPr defTabSz="342900"/>
            <a:endParaRPr lang="en-US" sz="1200" dirty="0">
              <a:latin typeface="Arial"/>
            </a:endParaRPr>
          </a:p>
        </p:txBody>
      </p:sp>
    </p:spTree>
    <p:extLst>
      <p:ext uri="{BB962C8B-B14F-4D97-AF65-F5344CB8AC3E}">
        <p14:creationId xmlns:p14="http://schemas.microsoft.com/office/powerpoint/2010/main" val="1308614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67735" y="1066800"/>
            <a:ext cx="5147732" cy="5090549"/>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91" y="1739925"/>
            <a:ext cx="3462537" cy="4234047"/>
          </a:xfrm>
          <a:prstGeom prst="rect">
            <a:avLst/>
          </a:prstGeom>
          <a:noFill/>
        </p:spPr>
      </p:pic>
      <p:grpSp>
        <p:nvGrpSpPr>
          <p:cNvPr id="29" name="Group 28"/>
          <p:cNvGrpSpPr/>
          <p:nvPr/>
        </p:nvGrpSpPr>
        <p:grpSpPr>
          <a:xfrm>
            <a:off x="101609" y="3146295"/>
            <a:ext cx="4976280" cy="2867115"/>
            <a:chOff x="8474" y="3154761"/>
            <a:chExt cx="4976280" cy="2867115"/>
          </a:xfrm>
        </p:grpSpPr>
        <p:sp>
          <p:nvSpPr>
            <p:cNvPr id="38" name="TextBox 37"/>
            <p:cNvSpPr txBox="1"/>
            <p:nvPr/>
          </p:nvSpPr>
          <p:spPr>
            <a:xfrm>
              <a:off x="651941" y="3154761"/>
              <a:ext cx="1426464" cy="307777"/>
            </a:xfrm>
            <a:prstGeom prst="rect">
              <a:avLst/>
            </a:prstGeom>
            <a:noFill/>
          </p:spPr>
          <p:txBody>
            <a:bodyPr wrap="square" lIns="0" tIns="0" rIns="0" bIns="0" rtlCol="0" anchor="ctr" anchorCtr="0">
              <a:no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25400" dist="50800" dir="2700000" algn="tl" rotWithShape="0">
                      <a:srgbClr val="13294B"/>
                    </a:outerShdw>
                  </a:effectLst>
                  <a:uLnTx/>
                  <a:uFillTx/>
                  <a:latin typeface="Arial" charset="0"/>
                  <a:ea typeface="+mn-ea"/>
                  <a:cs typeface="+mn-cs"/>
                </a:rPr>
                <a:t>UC Davis</a:t>
              </a:r>
            </a:p>
          </p:txBody>
        </p:sp>
        <p:sp>
          <p:nvSpPr>
            <p:cNvPr id="39" name="TextBox 38"/>
            <p:cNvSpPr txBox="1"/>
            <p:nvPr/>
          </p:nvSpPr>
          <p:spPr>
            <a:xfrm>
              <a:off x="8474" y="3522126"/>
              <a:ext cx="1798996" cy="323737"/>
            </a:xfrm>
            <a:prstGeom prst="rect">
              <a:avLst/>
            </a:prstGeom>
            <a:noFill/>
          </p:spPr>
          <p:txBody>
            <a:bodyPr wrap="square" lIns="0" tIns="0" rIns="0" bIns="0" rtlCol="0" anchor="ctr" anchorCtr="0">
              <a:no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25400" dist="50800" dir="2700000" algn="tl" rotWithShape="0">
                      <a:srgbClr val="13294B"/>
                    </a:outerShdw>
                  </a:effectLst>
                  <a:uLnTx/>
                  <a:uFillTx/>
                  <a:latin typeface="Arial" charset="0"/>
                  <a:ea typeface="+mn-ea"/>
                  <a:cs typeface="+mn-cs"/>
                </a:rPr>
                <a:t>UC San Francisco</a:t>
              </a:r>
            </a:p>
          </p:txBody>
        </p:sp>
        <p:sp>
          <p:nvSpPr>
            <p:cNvPr id="40" name="TextBox 39"/>
            <p:cNvSpPr txBox="1"/>
            <p:nvPr/>
          </p:nvSpPr>
          <p:spPr>
            <a:xfrm>
              <a:off x="660409" y="5171750"/>
              <a:ext cx="2454272" cy="270045"/>
            </a:xfrm>
            <a:prstGeom prst="rect">
              <a:avLst/>
            </a:prstGeom>
            <a:noFill/>
          </p:spPr>
          <p:txBody>
            <a:bodyPr wrap="square" lIns="0" tIns="0" rIns="0" bIns="0" rtlCol="0" anchor="ctr" anchorCtr="0">
              <a:no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25400" dist="50800" dir="2700000" algn="tl" rotWithShape="0">
                      <a:srgbClr val="13294B"/>
                    </a:outerShdw>
                  </a:effectLst>
                  <a:uLnTx/>
                  <a:uFillTx/>
                  <a:latin typeface="Arial" charset="0"/>
                  <a:ea typeface="+mn-ea"/>
                  <a:cs typeface="+mn-cs"/>
                </a:rPr>
                <a:t>UC Los Angeles</a:t>
              </a:r>
            </a:p>
          </p:txBody>
        </p:sp>
        <p:sp>
          <p:nvSpPr>
            <p:cNvPr id="41" name="TextBox 40"/>
            <p:cNvSpPr txBox="1"/>
            <p:nvPr/>
          </p:nvSpPr>
          <p:spPr>
            <a:xfrm>
              <a:off x="3554949" y="5325529"/>
              <a:ext cx="1429805" cy="271944"/>
            </a:xfrm>
            <a:prstGeom prst="rect">
              <a:avLst/>
            </a:prstGeom>
            <a:noFill/>
          </p:spPr>
          <p:txBody>
            <a:bodyPr wrap="square" lIns="0" tIns="0" rIns="0" bIns="0" rtlCol="0" anchor="ctr" anchorCtr="0">
              <a:noAutofit/>
            </a:body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25400" dist="50800" dir="2700000" algn="tl" rotWithShape="0">
                      <a:srgbClr val="13294B"/>
                    </a:outerShdw>
                  </a:effectLst>
                  <a:uLnTx/>
                  <a:uFillTx/>
                  <a:latin typeface="Arial" charset="0"/>
                  <a:ea typeface="+mn-ea"/>
                  <a:cs typeface="+mn-cs"/>
                </a:rPr>
                <a:t>UC Irvine</a:t>
              </a:r>
            </a:p>
          </p:txBody>
        </p:sp>
        <p:sp>
          <p:nvSpPr>
            <p:cNvPr id="42" name="TextBox 41"/>
            <p:cNvSpPr txBox="1"/>
            <p:nvPr/>
          </p:nvSpPr>
          <p:spPr>
            <a:xfrm>
              <a:off x="2184406" y="5714099"/>
              <a:ext cx="1429805" cy="307777"/>
            </a:xfrm>
            <a:prstGeom prst="rect">
              <a:avLst/>
            </a:prstGeom>
            <a:noFill/>
          </p:spPr>
          <p:txBody>
            <a:bodyPr wrap="square" lIns="0" tIns="0" rIns="0" bIns="0" rtlCol="0" anchor="ctr" anchorCtr="0">
              <a:no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25400" dist="50800" dir="2700000" algn="tl" rotWithShape="0">
                      <a:srgbClr val="13294B"/>
                    </a:outerShdw>
                  </a:effectLst>
                  <a:uLnTx/>
                  <a:uFillTx/>
                  <a:latin typeface="Arial" charset="0"/>
                  <a:ea typeface="+mn-ea"/>
                  <a:cs typeface="+mn-cs"/>
                </a:rPr>
                <a:t>UC San Diego</a:t>
              </a:r>
            </a:p>
          </p:txBody>
        </p:sp>
        <p:sp>
          <p:nvSpPr>
            <p:cNvPr id="43" name="TextBox 42"/>
            <p:cNvSpPr txBox="1"/>
            <p:nvPr/>
          </p:nvSpPr>
          <p:spPr>
            <a:xfrm>
              <a:off x="2391310" y="3205563"/>
              <a:ext cx="1429805" cy="307777"/>
            </a:xfrm>
            <a:prstGeom prst="rect">
              <a:avLst/>
            </a:prstGeom>
            <a:noFill/>
          </p:spPr>
          <p:txBody>
            <a:bodyPr wrap="square" lIns="0" tIns="0" rIns="0" bIns="0" rtlCol="0" anchor="ctr" anchorCtr="0">
              <a:noAutofit/>
            </a:body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25400" dist="50800" dir="2700000" algn="tl" rotWithShape="0">
                      <a:srgbClr val="13294B"/>
                    </a:outerShdw>
                  </a:effectLst>
                  <a:uLnTx/>
                  <a:uFillTx/>
                  <a:latin typeface="Arial" charset="0"/>
                  <a:ea typeface="+mn-ea"/>
                  <a:cs typeface="+mn-cs"/>
                </a:rPr>
                <a:t>Sacramento</a:t>
              </a:r>
            </a:p>
          </p:txBody>
        </p:sp>
      </p:grpSp>
      <p:sp>
        <p:nvSpPr>
          <p:cNvPr id="31" name="TextBox 30"/>
          <p:cNvSpPr txBox="1"/>
          <p:nvPr/>
        </p:nvSpPr>
        <p:spPr>
          <a:xfrm>
            <a:off x="372534" y="4166182"/>
            <a:ext cx="1602316" cy="1991167"/>
          </a:xfrm>
          <a:prstGeom prst="rect">
            <a:avLst/>
          </a:prstGeom>
          <a:noFill/>
          <a:effectLst>
            <a:outerShdw blurRad="50800" dist="38100" dir="2700000" algn="tl" rotWithShape="0">
              <a:prstClr val="black">
                <a:alpha val="40000"/>
              </a:prstClr>
            </a:outerShdw>
          </a:effectLst>
        </p:spPr>
        <p:txBody>
          <a:bodyPr wrap="square" lIns="0" rIns="0" rtlCol="0">
            <a:noAutofit/>
          </a:body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mn-cs"/>
              </a:rPr>
              <a:t>4</a:t>
            </a:r>
            <a:r>
              <a:rPr kumimoji="0" lang="en-US" sz="200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sz="2000" b="1" i="0" u="none" strike="noStrike" kern="1200" cap="none" spc="0" normalizeH="0" baseline="0" noProof="0" dirty="0">
                <a:ln>
                  <a:noFill/>
                </a:ln>
                <a:solidFill>
                  <a:srgbClr val="FFFFFF"/>
                </a:solidFill>
                <a:effectLst/>
                <a:uLnTx/>
                <a:uFillTx/>
                <a:latin typeface="Arial" charset="0"/>
                <a:ea typeface="+mn-ea"/>
                <a:cs typeface="+mn-cs"/>
              </a:rPr>
              <a:t> largest </a:t>
            </a:r>
            <a:br>
              <a:rPr kumimoji="0" lang="en-US" sz="2000" b="1" i="0" u="none" strike="noStrike" kern="1200" cap="none" spc="0" normalizeH="0" baseline="0" noProof="0" dirty="0">
                <a:ln>
                  <a:noFill/>
                </a:ln>
                <a:solidFill>
                  <a:srgbClr val="FFFFFF"/>
                </a:solidFill>
                <a:effectLst/>
                <a:uLnTx/>
                <a:uFillTx/>
                <a:latin typeface="Arial" charset="0"/>
                <a:ea typeface="+mn-ea"/>
                <a:cs typeface="+mn-cs"/>
              </a:rPr>
            </a:br>
            <a:r>
              <a:rPr kumimoji="0" lang="en-US" sz="2000" b="1" i="0" u="none" strike="noStrike" kern="1200" cap="none" spc="0" normalizeH="0" baseline="0" noProof="0" dirty="0">
                <a:ln>
                  <a:noFill/>
                </a:ln>
                <a:solidFill>
                  <a:srgbClr val="FFFFFF"/>
                </a:solidFill>
                <a:effectLst/>
                <a:uLnTx/>
                <a:uFillTx/>
                <a:latin typeface="Arial" charset="0"/>
                <a:ea typeface="+mn-ea"/>
                <a:cs typeface="+mn-cs"/>
              </a:rPr>
              <a:t>health care delivery </a:t>
            </a:r>
            <a:br>
              <a:rPr kumimoji="0" lang="en-US" sz="2000" b="1" i="0" u="none" strike="noStrike" kern="1200" cap="none" spc="0" normalizeH="0" baseline="0" noProof="0" dirty="0">
                <a:ln>
                  <a:noFill/>
                </a:ln>
                <a:solidFill>
                  <a:srgbClr val="FFFFFF"/>
                </a:solidFill>
                <a:effectLst/>
                <a:uLnTx/>
                <a:uFillTx/>
                <a:latin typeface="Arial" charset="0"/>
                <a:ea typeface="+mn-ea"/>
                <a:cs typeface="+mn-cs"/>
              </a:rPr>
            </a:br>
            <a:r>
              <a:rPr kumimoji="0" lang="en-US" sz="2000" b="1" i="0" u="none" strike="noStrike" kern="1200" cap="none" spc="0" normalizeH="0" baseline="0" noProof="0" dirty="0">
                <a:ln>
                  <a:noFill/>
                </a:ln>
                <a:solidFill>
                  <a:srgbClr val="FFFFFF"/>
                </a:solidFill>
                <a:effectLst/>
                <a:uLnTx/>
                <a:uFillTx/>
                <a:latin typeface="Arial" charset="0"/>
                <a:ea typeface="+mn-ea"/>
                <a:cs typeface="+mn-cs"/>
              </a:rPr>
              <a:t>system </a:t>
            </a:r>
            <a:br>
              <a:rPr kumimoji="0" lang="en-US" sz="2000" b="1" i="0" u="none" strike="noStrike" kern="1200" cap="none" spc="0" normalizeH="0" baseline="0" noProof="0" dirty="0">
                <a:ln>
                  <a:noFill/>
                </a:ln>
                <a:solidFill>
                  <a:srgbClr val="FFFFFF"/>
                </a:solidFill>
                <a:effectLst/>
                <a:uLnTx/>
                <a:uFillTx/>
                <a:latin typeface="Arial" charset="0"/>
                <a:ea typeface="+mn-ea"/>
                <a:cs typeface="+mn-cs"/>
              </a:rPr>
            </a:br>
            <a:r>
              <a:rPr kumimoji="0" lang="en-US" sz="2000" b="1" i="0" u="none" strike="noStrike" kern="1200" cap="none" spc="0" normalizeH="0" baseline="0" noProof="0" dirty="0">
                <a:ln>
                  <a:noFill/>
                </a:ln>
                <a:solidFill>
                  <a:srgbClr val="FFFFFF"/>
                </a:solidFill>
                <a:effectLst/>
                <a:uLnTx/>
                <a:uFillTx/>
                <a:latin typeface="Arial" charset="0"/>
                <a:ea typeface="+mn-ea"/>
                <a:cs typeface="+mn-cs"/>
              </a:rPr>
              <a:t>in CA</a:t>
            </a:r>
          </a:p>
        </p:txBody>
      </p:sp>
      <p:sp>
        <p:nvSpPr>
          <p:cNvPr id="32" name="TextBox 31"/>
          <p:cNvSpPr txBox="1"/>
          <p:nvPr/>
        </p:nvSpPr>
        <p:spPr>
          <a:xfrm>
            <a:off x="385234" y="1161310"/>
            <a:ext cx="4610706" cy="591799"/>
          </a:xfrm>
          <a:prstGeom prst="rect">
            <a:avLst/>
          </a:prstGeom>
          <a:noFill/>
        </p:spPr>
        <p:txBody>
          <a:bodyPr wrap="square" lIns="0" tIns="0" rIns="0" bIns="0" rtlCol="0" anchor="b" anchorCtr="0">
            <a:noAutofit/>
          </a:body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5</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2400" b="1" i="0" u="none" strike="noStrike" kern="1200" cap="none" spc="0" normalizeH="0" baseline="0" noProof="0" dirty="0">
                <a:ln>
                  <a:noFill/>
                </a:ln>
                <a:solidFill>
                  <a:srgbClr val="FFFFFF"/>
                </a:solidFill>
                <a:effectLst/>
                <a:uLnTx/>
                <a:uFillTx/>
                <a:latin typeface="Arial" charset="0"/>
                <a:ea typeface="+mn-ea"/>
                <a:cs typeface="+mn-cs"/>
              </a:rPr>
              <a:t>UC MEDICAL CENTERS</a:t>
            </a:r>
            <a:endParaRPr kumimoji="0" lang="en-US" sz="2200" b="1"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33" name="Group 32"/>
          <p:cNvGrpSpPr/>
          <p:nvPr/>
        </p:nvGrpSpPr>
        <p:grpSpPr>
          <a:xfrm>
            <a:off x="5282993" y="1466751"/>
            <a:ext cx="3937207" cy="4857849"/>
            <a:chOff x="5215259" y="1517552"/>
            <a:chExt cx="3937207" cy="4857849"/>
          </a:xfrm>
        </p:grpSpPr>
        <p:sp>
          <p:nvSpPr>
            <p:cNvPr id="34" name="TextBox 33"/>
            <p:cNvSpPr txBox="1"/>
            <p:nvPr/>
          </p:nvSpPr>
          <p:spPr>
            <a:xfrm>
              <a:off x="5215259" y="2520324"/>
              <a:ext cx="3894874" cy="378502"/>
            </a:xfrm>
            <a:prstGeom prst="rect">
              <a:avLst/>
            </a:prstGeom>
            <a:noFill/>
          </p:spPr>
          <p:txBody>
            <a:bodyPr wrap="square" lIns="0" tIns="0" rIns="0" bIns="0" rtlCol="0" anchor="b" anchorCtr="0">
              <a:spAutoFit/>
            </a:bodyPr>
            <a:lstStyle/>
            <a:p>
              <a:pPr marL="0" marR="0" lvl="0" indent="0" algn="l" defTabSz="455613" rtl="0" eaLnBrk="0" fontAlgn="base" latinLnBrk="0" hangingPunct="0">
                <a:lnSpc>
                  <a:spcPts val="26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4400" b="1" i="0" u="none" strike="noStrike" kern="1200" cap="none" spc="0" normalizeH="0" baseline="0" noProof="0" dirty="0">
                  <a:ln>
                    <a:noFill/>
                  </a:ln>
                  <a:solidFill>
                    <a:srgbClr val="007DBA"/>
                  </a:solidFill>
                  <a:effectLst/>
                  <a:uLnTx/>
                  <a:uFillTx/>
                  <a:latin typeface="Arial" charset="0"/>
                  <a:ea typeface="+mn-ea"/>
                  <a:cs typeface="+mn-cs"/>
                </a:rPr>
                <a:t>$11.7B </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Patient Revenues</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6" name="TextBox 35"/>
            <p:cNvSpPr txBox="1"/>
            <p:nvPr/>
          </p:nvSpPr>
          <p:spPr>
            <a:xfrm>
              <a:off x="5787352" y="5330050"/>
              <a:ext cx="3365114" cy="1045351"/>
            </a:xfrm>
            <a:prstGeom prst="rect">
              <a:avLst/>
            </a:prstGeom>
            <a:noFill/>
          </p:spPr>
          <p:txBody>
            <a:bodyPr wrap="square" lIns="0" tIns="0" rIns="0" bIns="0" rtlCol="0" anchor="b" anchorCtr="0">
              <a:spAutoFit/>
            </a:bodyPr>
            <a:lstStyle/>
            <a:p>
              <a:pPr marL="0" marR="0" lvl="0" indent="0" algn="l" defTabSz="455613" rtl="0" eaLnBrk="0" fontAlgn="base" latinLnBrk="0" hangingPunct="0">
                <a:lnSpc>
                  <a:spcPts val="26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DBA"/>
                  </a:solidFill>
                  <a:effectLst/>
                  <a:uLnTx/>
                  <a:uFillTx/>
                  <a:latin typeface="Arial" charset="0"/>
                  <a:ea typeface="+mn-ea"/>
                  <a:cs typeface="+mn-cs"/>
                </a:rPr>
                <a:t>5.3M</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active patients</a:t>
              </a:r>
            </a:p>
            <a:p>
              <a:pPr marL="0" marR="0" lvl="0" indent="0" algn="l" defTabSz="455613" rtl="0" eaLnBrk="0" fontAlgn="base" latinLnBrk="0" hangingPunct="0">
                <a:lnSpc>
                  <a:spcPts val="26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455613" rtl="0" eaLnBrk="0" fontAlgn="base" latinLnBrk="0" hangingPunct="0">
                <a:lnSpc>
                  <a:spcPts val="26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DBA"/>
                  </a:solidFill>
                  <a:effectLst/>
                  <a:uLnTx/>
                  <a:uFillTx/>
                  <a:latin typeface="Arial" charset="0"/>
                  <a:ea typeface="+mn-ea"/>
                  <a:cs typeface="+mn-cs"/>
                </a:rPr>
                <a:t>18PB</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medical images</a:t>
              </a:r>
            </a:p>
          </p:txBody>
        </p:sp>
        <p:sp>
          <p:nvSpPr>
            <p:cNvPr id="37" name="TextBox 36"/>
            <p:cNvSpPr txBox="1"/>
            <p:nvPr/>
          </p:nvSpPr>
          <p:spPr>
            <a:xfrm>
              <a:off x="5414433" y="1517552"/>
              <a:ext cx="3695700" cy="666849"/>
            </a:xfrm>
            <a:prstGeom prst="rect">
              <a:avLst/>
            </a:prstGeom>
            <a:noFill/>
          </p:spPr>
          <p:txBody>
            <a:bodyPr wrap="square" lIns="0" tIns="0" rIns="0" bIns="0" rtlCol="0" anchor="b" anchorCtr="0">
              <a:spAutoFit/>
            </a:bodyPr>
            <a:lstStyle/>
            <a:p>
              <a:pPr marL="0" marR="0" lvl="0" indent="0" algn="l" defTabSz="455613" rtl="0" eaLnBrk="0" fontAlgn="base" latinLnBrk="0" hangingPunct="0">
                <a:lnSpc>
                  <a:spcPts val="26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01D3A"/>
                  </a:solidFill>
                  <a:effectLst/>
                  <a:uLnTx/>
                  <a:uFillTx/>
                  <a:latin typeface="Arial" charset="0"/>
                  <a:ea typeface="+mn-ea"/>
                  <a:cs typeface="+mn-cs"/>
                </a:rPr>
                <a:t>Trains   </a:t>
              </a:r>
              <a:r>
                <a:rPr kumimoji="0" lang="en-US" sz="4000" b="1" i="0" u="none" strike="noStrike" kern="1200" cap="none" spc="0" normalizeH="0" baseline="0" noProof="0" dirty="0">
                  <a:ln>
                    <a:noFill/>
                  </a:ln>
                  <a:solidFill>
                    <a:srgbClr val="007DBA"/>
                  </a:solidFill>
                  <a:effectLst/>
                  <a:uLnTx/>
                  <a:uFillTx/>
                  <a:latin typeface="Arial" charset="0"/>
                  <a:ea typeface="+mn-ea"/>
                  <a:cs typeface="+mn-cs"/>
                </a:rPr>
                <a:t>50%</a:t>
              </a:r>
              <a:r>
                <a:rPr kumimoji="0" lang="en-US" sz="2000" b="0" i="0" u="none" strike="noStrike" kern="1200" cap="none" spc="0" normalizeH="0" baseline="0" noProof="0" dirty="0">
                  <a:ln>
                    <a:noFill/>
                  </a:ln>
                  <a:solidFill>
                    <a:srgbClr val="007DBA"/>
                  </a:solidFill>
                  <a:effectLst/>
                  <a:uLnTx/>
                  <a:uFillTx/>
                  <a:latin typeface="Arial"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of State’s Medical Students and Residents</a:t>
              </a:r>
            </a:p>
          </p:txBody>
        </p:sp>
      </p:grpSp>
      <p:sp>
        <p:nvSpPr>
          <p:cNvPr id="2" name="Title 1"/>
          <p:cNvSpPr>
            <a:spLocks noGrp="1"/>
          </p:cNvSpPr>
          <p:nvPr>
            <p:ph type="title"/>
          </p:nvPr>
        </p:nvSpPr>
        <p:spPr>
          <a:xfrm>
            <a:off x="219074" y="84666"/>
            <a:ext cx="8529638" cy="914400"/>
          </a:xfrm>
        </p:spPr>
        <p:txBody>
          <a:bodyPr/>
          <a:lstStyle/>
          <a:p>
            <a:pPr lvl="0"/>
            <a:r>
              <a:rPr lang="en-US" i="1" dirty="0"/>
              <a:t>UC Health $14B Enterprise Delivering Nationally Ranked Care, Excellence in Teaching &amp; Research</a:t>
            </a:r>
          </a:p>
        </p:txBody>
      </p:sp>
      <p:sp>
        <p:nvSpPr>
          <p:cNvPr id="4" name="Rectangle 3"/>
          <p:cNvSpPr/>
          <p:nvPr/>
        </p:nvSpPr>
        <p:spPr>
          <a:xfrm>
            <a:off x="5550578" y="2971800"/>
            <a:ext cx="3608739"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Arial" panose="020B0604020202020204" pitchFamily="34" charset="0"/>
                <a:ea typeface="+mn-ea"/>
              </a:rPr>
              <a:t>39</a:t>
            </a: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00</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licensed beds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167K</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inpatient admissions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4.7</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million outpatient visits</a:t>
            </a:r>
            <a:endParaRPr kumimoji="0" lang="en-US" sz="1800" b="0" i="0" u="none" strike="noStrike" kern="1200" cap="none" spc="0" normalizeH="0" baseline="0" noProof="0" dirty="0">
              <a:ln>
                <a:noFill/>
              </a:ln>
              <a:solidFill>
                <a:srgbClr val="464749"/>
              </a:solidFill>
              <a:effectLst/>
              <a:uLnTx/>
              <a:uFillTx/>
              <a:latin typeface="Arial"/>
              <a:ea typeface="+mn-ea"/>
              <a:cs typeface="+mn-cs"/>
            </a:endParaRPr>
          </a:p>
        </p:txBody>
      </p:sp>
    </p:spTree>
    <p:extLst>
      <p:ext uri="{BB962C8B-B14F-4D97-AF65-F5344CB8AC3E}">
        <p14:creationId xmlns:p14="http://schemas.microsoft.com/office/powerpoint/2010/main" val="316613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8" descr="UCB_seal_B/W.jpg                                               00182CE1bob400                         ABA78158:"/>
          <p:cNvPicPr>
            <a:picLocks noChangeAspect="1" noChangeArrowheads="1"/>
          </p:cNvPicPr>
          <p:nvPr/>
        </p:nvPicPr>
        <p:blipFill>
          <a:blip r:embed="rId2">
            <a:extLst>
              <a:ext uri="{28A0092B-C50C-407E-A947-70E740481C1C}">
                <a14:useLocalDpi xmlns:a14="http://schemas.microsoft.com/office/drawing/2010/main" val="0"/>
              </a:ext>
            </a:extLst>
          </a:blip>
          <a:srcRect l="25101" b="9091"/>
          <a:stretch>
            <a:fillRect/>
          </a:stretch>
        </p:blipFill>
        <p:spPr bwMode="auto">
          <a:xfrm>
            <a:off x="-6302" y="-18014"/>
            <a:ext cx="3751660" cy="687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3" descr="Haas_campanele_night.jpg                                       00182CE1bob400                         ABA78158:"/>
          <p:cNvPicPr>
            <a:picLocks noChangeAspect="1" noChangeArrowheads="1"/>
          </p:cNvPicPr>
          <p:nvPr/>
        </p:nvPicPr>
        <p:blipFill>
          <a:blip r:embed="rId3">
            <a:extLst>
              <a:ext uri="{28A0092B-C50C-407E-A947-70E740481C1C}">
                <a14:useLocalDpi xmlns:a14="http://schemas.microsoft.com/office/drawing/2010/main" val="0"/>
              </a:ext>
            </a:extLst>
          </a:blip>
          <a:srcRect l="27774" t="20755" b="26414"/>
          <a:stretch>
            <a:fillRect/>
          </a:stretch>
        </p:blipFill>
        <p:spPr bwMode="auto">
          <a:xfrm>
            <a:off x="4980386" y="3961364"/>
            <a:ext cx="137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3"/>
          <p:cNvSpPr>
            <a:spLocks noChangeArrowheads="1"/>
          </p:cNvSpPr>
          <p:nvPr/>
        </p:nvSpPr>
        <p:spPr bwMode="auto">
          <a:xfrm>
            <a:off x="2017424" y="1086679"/>
            <a:ext cx="2971800" cy="5771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2400">
                <a:solidFill>
                  <a:schemeClr val="tx1"/>
                </a:solidFill>
                <a:latin typeface="Arial" charset="0"/>
                <a:ea typeface="Arial" charset="0"/>
                <a:cs typeface="Arial" charset="0"/>
              </a:defRPr>
            </a:lvl1pPr>
            <a:lvl2pPr marL="742950" indent="-285750">
              <a:spcBef>
                <a:spcPct val="20000"/>
              </a:spcBef>
              <a:buFont typeface="Wingdings" charset="2"/>
              <a:buChar char="§"/>
              <a:defRPr sz="2000">
                <a:solidFill>
                  <a:schemeClr val="tx1"/>
                </a:solidFill>
                <a:latin typeface="Arial" charset="0"/>
                <a:ea typeface="Arial" charset="0"/>
                <a:cs typeface="Arial" charset="0"/>
              </a:defRPr>
            </a:lvl2pPr>
            <a:lvl3pPr marL="1143000" indent="-228600">
              <a:spcBef>
                <a:spcPct val="20000"/>
              </a:spcBef>
              <a:buChar char="•"/>
              <a:defRPr>
                <a:solidFill>
                  <a:schemeClr val="tx1"/>
                </a:solidFill>
                <a:latin typeface="Arial" charset="0"/>
                <a:ea typeface="Arial" charset="0"/>
                <a:cs typeface="Arial" charset="0"/>
              </a:defRPr>
            </a:lvl3pPr>
            <a:lvl4pPr marL="1600200" indent="-228600">
              <a:spcBef>
                <a:spcPct val="20000"/>
              </a:spcBef>
              <a:buChar char="–"/>
              <a:defRPr>
                <a:solidFill>
                  <a:schemeClr val="tx1"/>
                </a:solidFill>
                <a:latin typeface="Arial" charset="0"/>
                <a:ea typeface="Arial" charset="0"/>
                <a:cs typeface="Arial" charset="0"/>
              </a:defRPr>
            </a:lvl4pPr>
            <a:lvl5pPr marL="2057400" indent="-228600">
              <a:spcBef>
                <a:spcPct val="20000"/>
              </a:spcBef>
              <a:buChar char="»"/>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Arial" charset="0"/>
                <a:cs typeface="Arial" charset="0"/>
              </a:defRPr>
            </a:lvl9pPr>
          </a:lstStyle>
          <a:p>
            <a:pPr>
              <a:spcBef>
                <a:spcPct val="0"/>
              </a:spcBef>
              <a:buFontTx/>
              <a:buNone/>
            </a:pPr>
            <a:endParaRPr lang="en-US" altLang="en-US" sz="1800">
              <a:latin typeface="Times" charset="0"/>
              <a:ea typeface="ＭＳ Ｐゴシック" charset="-128"/>
            </a:endParaRPr>
          </a:p>
        </p:txBody>
      </p:sp>
      <p:pic>
        <p:nvPicPr>
          <p:cNvPr id="10245" name="Picture 8" descr="&#10;Haas_sign.jpg                                                  00182CE1bob400                         ABA78158:"/>
          <p:cNvPicPr>
            <a:picLocks noChangeAspect="1" noChangeArrowheads="1"/>
          </p:cNvPicPr>
          <p:nvPr/>
        </p:nvPicPr>
        <p:blipFill>
          <a:blip r:embed="rId4">
            <a:extLst>
              <a:ext uri="{28A0092B-C50C-407E-A947-70E740481C1C}">
                <a14:useLocalDpi xmlns:a14="http://schemas.microsoft.com/office/drawing/2010/main" val="0"/>
              </a:ext>
            </a:extLst>
          </a:blip>
          <a:srcRect t="15152"/>
          <a:stretch>
            <a:fillRect/>
          </a:stretch>
        </p:blipFill>
        <p:spPr bwMode="auto">
          <a:xfrm>
            <a:off x="2008586" y="3962918"/>
            <a:ext cx="297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9"/>
          <p:cNvSpPr>
            <a:spLocks noChangeArrowheads="1"/>
          </p:cNvSpPr>
          <p:nvPr/>
        </p:nvSpPr>
        <p:spPr bwMode="auto">
          <a:xfrm>
            <a:off x="0" y="3447014"/>
            <a:ext cx="8358809" cy="514350"/>
          </a:xfrm>
          <a:prstGeom prst="rect">
            <a:avLst/>
          </a:prstGeom>
          <a:solidFill>
            <a:srgbClr val="5F5F5F"/>
          </a:solidFill>
          <a:ln w="9525">
            <a:noFill/>
            <a:miter lim="800000"/>
            <a:headEnd/>
            <a:tailEnd/>
          </a:ln>
        </p:spPr>
        <p:txBody>
          <a:bodyPr wrap="none" anchor="ctr"/>
          <a:lstStyle/>
          <a:p>
            <a:pPr algn="ctr">
              <a:defRPr/>
            </a:pPr>
            <a:r>
              <a:rPr lang="en-US" altLang="en-US" sz="1350" spc="525" dirty="0">
                <a:solidFill>
                  <a:srgbClr val="EAEAEA"/>
                </a:solidFill>
                <a:latin typeface="Arial Black" charset="0"/>
                <a:ea typeface="ＭＳ Ｐゴシック" pitchFamily="40" charset="-128"/>
              </a:rPr>
              <a:t>Revolutionizing Global Leadership</a:t>
            </a:r>
          </a:p>
        </p:txBody>
      </p:sp>
      <p:pic>
        <p:nvPicPr>
          <p:cNvPr id="10247" name="Picture 12" descr="Haas_campanele3.jpg                                            00182CE1bob400                         ABA78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111" y="2632627"/>
            <a:ext cx="10858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5" descr="&#10;bears2.jpg                                                     00182CE1bob400                         ABA78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3933" y="2167093"/>
            <a:ext cx="627460" cy="4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4"/>
          <p:cNvSpPr txBox="1">
            <a:spLocks noChangeArrowheads="1"/>
          </p:cNvSpPr>
          <p:nvPr/>
        </p:nvSpPr>
        <p:spPr bwMode="auto">
          <a:xfrm>
            <a:off x="2105582" y="2817536"/>
            <a:ext cx="4343400"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ea typeface="Arial" charset="0"/>
                <a:cs typeface="Arial" charset="0"/>
              </a:defRPr>
            </a:lvl1pPr>
            <a:lvl2pPr marL="742950" indent="-285750">
              <a:spcBef>
                <a:spcPct val="20000"/>
              </a:spcBef>
              <a:buFont typeface="Wingdings" charset="2"/>
              <a:buChar char="§"/>
              <a:defRPr sz="2000">
                <a:solidFill>
                  <a:schemeClr val="tx1"/>
                </a:solidFill>
                <a:latin typeface="Arial" charset="0"/>
                <a:ea typeface="Arial" charset="0"/>
                <a:cs typeface="Arial" charset="0"/>
              </a:defRPr>
            </a:lvl2pPr>
            <a:lvl3pPr marL="1143000" indent="-228600">
              <a:spcBef>
                <a:spcPct val="20000"/>
              </a:spcBef>
              <a:buChar char="•"/>
              <a:defRPr>
                <a:solidFill>
                  <a:schemeClr val="tx1"/>
                </a:solidFill>
                <a:latin typeface="Arial" charset="0"/>
                <a:ea typeface="Arial" charset="0"/>
                <a:cs typeface="Arial" charset="0"/>
              </a:defRPr>
            </a:lvl3pPr>
            <a:lvl4pPr marL="1600200" indent="-228600">
              <a:spcBef>
                <a:spcPct val="20000"/>
              </a:spcBef>
              <a:buChar char="–"/>
              <a:defRPr>
                <a:solidFill>
                  <a:schemeClr val="tx1"/>
                </a:solidFill>
                <a:latin typeface="Arial" charset="0"/>
                <a:ea typeface="Arial" charset="0"/>
                <a:cs typeface="Arial" charset="0"/>
              </a:defRPr>
            </a:lvl4pPr>
            <a:lvl5pPr marL="2057400" indent="-228600">
              <a:spcBef>
                <a:spcPct val="20000"/>
              </a:spcBef>
              <a:buChar char="»"/>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Arial" charset="0"/>
                <a:cs typeface="Arial" charset="0"/>
              </a:defRPr>
            </a:lvl9pPr>
          </a:lstStyle>
          <a:p>
            <a:pPr eaLnBrk="1" hangingPunct="1">
              <a:lnSpc>
                <a:spcPct val="150000"/>
              </a:lnSpc>
              <a:spcBef>
                <a:spcPct val="0"/>
              </a:spcBef>
              <a:buFontTx/>
              <a:buNone/>
            </a:pPr>
            <a:r>
              <a:rPr lang="en-US" altLang="en-US" sz="1800" dirty="0">
                <a:solidFill>
                  <a:srgbClr val="26000B"/>
                </a:solidFill>
                <a:latin typeface="Arial Black" charset="0"/>
                <a:ea typeface="ＭＳ Ｐゴシック" charset="-128"/>
              </a:rPr>
              <a:t>Faculty Name: </a:t>
            </a:r>
            <a:r>
              <a:rPr lang="en-US" altLang="en-US" sz="1800" dirty="0">
                <a:solidFill>
                  <a:schemeClr val="tx2"/>
                </a:solidFill>
                <a:latin typeface="Arial Black" charset="0"/>
                <a:ea typeface="ＭＳ Ｐゴシック" charset="-128"/>
              </a:rPr>
              <a:t>Tom Andriola</a:t>
            </a:r>
          </a:p>
        </p:txBody>
      </p:sp>
      <p:sp>
        <p:nvSpPr>
          <p:cNvPr id="10250" name="TextBox 13"/>
          <p:cNvSpPr txBox="1">
            <a:spLocks noChangeArrowheads="1"/>
          </p:cNvSpPr>
          <p:nvPr/>
        </p:nvSpPr>
        <p:spPr bwMode="auto">
          <a:xfrm>
            <a:off x="2105582" y="1352706"/>
            <a:ext cx="5257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ea typeface="Arial" charset="0"/>
                <a:cs typeface="Arial" charset="0"/>
              </a:defRPr>
            </a:lvl1pPr>
            <a:lvl2pPr marL="742950" indent="-285750">
              <a:spcBef>
                <a:spcPct val="20000"/>
              </a:spcBef>
              <a:buFont typeface="Wingdings" charset="2"/>
              <a:buChar char="§"/>
              <a:defRPr sz="2000">
                <a:solidFill>
                  <a:schemeClr val="tx1"/>
                </a:solidFill>
                <a:latin typeface="Arial" charset="0"/>
                <a:ea typeface="Arial" charset="0"/>
                <a:cs typeface="Arial" charset="0"/>
              </a:defRPr>
            </a:lvl2pPr>
            <a:lvl3pPr marL="1143000" indent="-228600">
              <a:spcBef>
                <a:spcPct val="20000"/>
              </a:spcBef>
              <a:buChar char="•"/>
              <a:defRPr>
                <a:solidFill>
                  <a:schemeClr val="tx1"/>
                </a:solidFill>
                <a:latin typeface="Arial" charset="0"/>
                <a:ea typeface="Arial" charset="0"/>
                <a:cs typeface="Arial" charset="0"/>
              </a:defRPr>
            </a:lvl3pPr>
            <a:lvl4pPr marL="1600200" indent="-228600">
              <a:spcBef>
                <a:spcPct val="20000"/>
              </a:spcBef>
              <a:buChar char="–"/>
              <a:defRPr>
                <a:solidFill>
                  <a:schemeClr val="tx1"/>
                </a:solidFill>
                <a:latin typeface="Arial" charset="0"/>
                <a:ea typeface="Arial" charset="0"/>
                <a:cs typeface="Arial" charset="0"/>
              </a:defRPr>
            </a:lvl4pPr>
            <a:lvl5pPr marL="2057400" indent="-228600">
              <a:spcBef>
                <a:spcPct val="20000"/>
              </a:spcBef>
              <a:buChar char="»"/>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Arial" charset="0"/>
                <a:cs typeface="Arial" charset="0"/>
              </a:defRPr>
            </a:lvl9pPr>
          </a:lstStyle>
          <a:p>
            <a:pPr eaLnBrk="1" hangingPunct="1">
              <a:spcBef>
                <a:spcPct val="0"/>
              </a:spcBef>
              <a:buFontTx/>
              <a:buNone/>
            </a:pPr>
            <a:r>
              <a:rPr lang="en-US" altLang="en-US" sz="2100" dirty="0">
                <a:solidFill>
                  <a:srgbClr val="336699"/>
                </a:solidFill>
                <a:latin typeface="Arial Black" charset="0"/>
                <a:ea typeface="ＭＳ Ｐゴシック" charset="-128"/>
              </a:rPr>
              <a:t>Session Title</a:t>
            </a:r>
          </a:p>
          <a:p>
            <a:pPr eaLnBrk="1" hangingPunct="1">
              <a:spcBef>
                <a:spcPct val="0"/>
              </a:spcBef>
              <a:buFontTx/>
              <a:buNone/>
            </a:pPr>
            <a:r>
              <a:rPr lang="en-US" altLang="en-US" sz="2100" b="1" dirty="0">
                <a:solidFill>
                  <a:schemeClr val="tx2"/>
                </a:solidFill>
                <a:latin typeface="Myriad Pro" charset="0"/>
                <a:ea typeface="ＭＳ Ｐゴシック" charset="-128"/>
              </a:rPr>
              <a:t>UC Health Data Project</a:t>
            </a:r>
          </a:p>
          <a:p>
            <a:pPr eaLnBrk="1" hangingPunct="1">
              <a:spcBef>
                <a:spcPct val="0"/>
              </a:spcBef>
              <a:buFontTx/>
              <a:buNone/>
            </a:pPr>
            <a:r>
              <a:rPr lang="en-US" altLang="en-US" sz="2100" b="1" dirty="0">
                <a:solidFill>
                  <a:schemeClr val="tx2"/>
                </a:solidFill>
                <a:latin typeface="Myriad Pro" charset="0"/>
                <a:ea typeface="ＭＳ Ｐゴシック" charset="-128"/>
              </a:rPr>
              <a:t>(Re-imaging the Possible)</a:t>
            </a:r>
          </a:p>
        </p:txBody>
      </p:sp>
      <p:sp>
        <p:nvSpPr>
          <p:cNvPr id="11" name="TextBox 10">
            <a:extLst>
              <a:ext uri="{FF2B5EF4-FFF2-40B4-BE49-F238E27FC236}">
                <a16:creationId xmlns:a16="http://schemas.microsoft.com/office/drawing/2014/main" id="{00522FE2-D209-45A7-B582-5DDD58698C77}"/>
              </a:ext>
            </a:extLst>
          </p:cNvPr>
          <p:cNvSpPr txBox="1"/>
          <p:nvPr/>
        </p:nvSpPr>
        <p:spPr>
          <a:xfrm>
            <a:off x="6602749" y="4090841"/>
            <a:ext cx="2387248" cy="1938992"/>
          </a:xfrm>
          <a:prstGeom prst="rect">
            <a:avLst/>
          </a:prstGeom>
          <a:noFill/>
        </p:spPr>
        <p:txBody>
          <a:bodyPr wrap="square" rtlCol="0">
            <a:spAutoFit/>
          </a:bodyPr>
          <a:lstStyle/>
          <a:p>
            <a:pPr defTabSz="342900"/>
            <a:r>
              <a:rPr lang="en-US" sz="1200" dirty="0">
                <a:latin typeface="Arial"/>
              </a:rPr>
              <a:t>Tom Andriola</a:t>
            </a:r>
          </a:p>
          <a:p>
            <a:pPr defTabSz="342900"/>
            <a:r>
              <a:rPr lang="en-US" sz="1200" dirty="0">
                <a:latin typeface="Arial"/>
              </a:rPr>
              <a:t>Vice Chancellor Information, Technology &amp; Data at UC Irvine</a:t>
            </a:r>
          </a:p>
          <a:p>
            <a:pPr defTabSz="342900"/>
            <a:r>
              <a:rPr lang="en-US" sz="1200" dirty="0">
                <a:latin typeface="Arial"/>
              </a:rPr>
              <a:t>CIO, UC Health</a:t>
            </a:r>
          </a:p>
          <a:p>
            <a:pPr defTabSz="342900"/>
            <a:r>
              <a:rPr lang="en-US" sz="1200" dirty="0">
                <a:latin typeface="Arial"/>
              </a:rPr>
              <a:t>Advisor, Calit2, UCSD/UCI</a:t>
            </a:r>
          </a:p>
          <a:p>
            <a:pPr defTabSz="342900"/>
            <a:r>
              <a:rPr lang="en-US" sz="1200" dirty="0">
                <a:latin typeface="Arial"/>
              </a:rPr>
              <a:t>Advisor, CDI2, UC Health</a:t>
            </a:r>
          </a:p>
          <a:p>
            <a:pPr defTabSz="342900"/>
            <a:r>
              <a:rPr lang="en-US" sz="1200" dirty="0">
                <a:latin typeface="Arial"/>
              </a:rPr>
              <a:t>Senior Advisor, IIFH, UC Davis</a:t>
            </a:r>
          </a:p>
          <a:p>
            <a:pPr defTabSz="342900"/>
            <a:endParaRPr lang="en-US" sz="1200" dirty="0">
              <a:latin typeface="Arial"/>
            </a:endParaRPr>
          </a:p>
          <a:p>
            <a:pPr defTabSz="342900"/>
            <a:r>
              <a:rPr lang="en-US" sz="1200" dirty="0">
                <a:latin typeface="Arial"/>
                <a:hlinkClick r:id="rId7">
                  <a:extLst>
                    <a:ext uri="{A12FA001-AC4F-418D-AE19-62706E023703}">
                      <ahyp:hlinkClr xmlns:ahyp="http://schemas.microsoft.com/office/drawing/2018/hyperlinkcolor" val="tx"/>
                    </a:ext>
                  </a:extLst>
                </a:hlinkClick>
              </a:rPr>
              <a:t>tom.andriola@uci.edu</a:t>
            </a:r>
            <a:endParaRPr lang="en-US" sz="1200" dirty="0">
              <a:latin typeface="Arial"/>
            </a:endParaRPr>
          </a:p>
          <a:p>
            <a:pPr defTabSz="342900"/>
            <a:endParaRPr lang="en-US" sz="1200" dirty="0">
              <a:latin typeface="Arial"/>
            </a:endParaRPr>
          </a:p>
        </p:txBody>
      </p:sp>
    </p:spTree>
    <p:extLst>
      <p:ext uri="{BB962C8B-B14F-4D97-AF65-F5344CB8AC3E}">
        <p14:creationId xmlns:p14="http://schemas.microsoft.com/office/powerpoint/2010/main" val="2678956855"/>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008987" y="3332876"/>
            <a:ext cx="5796755" cy="2492990"/>
          </a:xfrm>
          <a:prstGeom prst="rect">
            <a:avLst/>
          </a:prstGeom>
          <a:solidFill>
            <a:schemeClr val="bg1"/>
          </a:solidFill>
          <a:ln>
            <a:solidFill>
              <a:schemeClr val="tx1"/>
            </a:solidFill>
          </a:ln>
        </p:spPr>
        <p:txBody>
          <a:bodyPr wrap="square" rtlCol="0">
            <a:spAutoFit/>
          </a:bodyPr>
          <a:lstStyle>
            <a:defPPr>
              <a:defRPr lang="en-US"/>
            </a:defPPr>
            <a:lvl1pPr marL="0" algn="l" defTabSz="910333" rtl="0" eaLnBrk="1" latinLnBrk="0" hangingPunct="1">
              <a:defRPr sz="1900" kern="1200">
                <a:solidFill>
                  <a:schemeClr val="tx1"/>
                </a:solidFill>
                <a:latin typeface="+mn-lt"/>
                <a:ea typeface="+mn-ea"/>
                <a:cs typeface="+mn-cs"/>
              </a:defRPr>
            </a:lvl1pPr>
            <a:lvl2pPr marL="455055" algn="l" defTabSz="910333" rtl="0" eaLnBrk="1" latinLnBrk="0" hangingPunct="1">
              <a:defRPr sz="1900" kern="1200">
                <a:solidFill>
                  <a:schemeClr val="tx1"/>
                </a:solidFill>
                <a:latin typeface="+mn-lt"/>
                <a:ea typeface="+mn-ea"/>
                <a:cs typeface="+mn-cs"/>
              </a:defRPr>
            </a:lvl2pPr>
            <a:lvl3pPr marL="910333" algn="l" defTabSz="910333" rtl="0" eaLnBrk="1" latinLnBrk="0" hangingPunct="1">
              <a:defRPr sz="1900" kern="1200">
                <a:solidFill>
                  <a:schemeClr val="tx1"/>
                </a:solidFill>
                <a:latin typeface="+mn-lt"/>
                <a:ea typeface="+mn-ea"/>
                <a:cs typeface="+mn-cs"/>
              </a:defRPr>
            </a:lvl3pPr>
            <a:lvl4pPr marL="1365499" algn="l" defTabSz="910333" rtl="0" eaLnBrk="1" latinLnBrk="0" hangingPunct="1">
              <a:defRPr sz="1900" kern="1200">
                <a:solidFill>
                  <a:schemeClr val="tx1"/>
                </a:solidFill>
                <a:latin typeface="+mn-lt"/>
                <a:ea typeface="+mn-ea"/>
                <a:cs typeface="+mn-cs"/>
              </a:defRPr>
            </a:lvl4pPr>
            <a:lvl5pPr marL="1820665" algn="l" defTabSz="910333" rtl="0" eaLnBrk="1" latinLnBrk="0" hangingPunct="1">
              <a:defRPr sz="1900" kern="1200">
                <a:solidFill>
                  <a:schemeClr val="tx1"/>
                </a:solidFill>
                <a:latin typeface="+mn-lt"/>
                <a:ea typeface="+mn-ea"/>
                <a:cs typeface="+mn-cs"/>
              </a:defRPr>
            </a:lvl5pPr>
            <a:lvl6pPr marL="2275942" algn="l" defTabSz="910333" rtl="0" eaLnBrk="1" latinLnBrk="0" hangingPunct="1">
              <a:defRPr sz="1900" kern="1200">
                <a:solidFill>
                  <a:schemeClr val="tx1"/>
                </a:solidFill>
                <a:latin typeface="+mn-lt"/>
                <a:ea typeface="+mn-ea"/>
                <a:cs typeface="+mn-cs"/>
              </a:defRPr>
            </a:lvl6pPr>
            <a:lvl7pPr marL="2730994" algn="l" defTabSz="910333" rtl="0" eaLnBrk="1" latinLnBrk="0" hangingPunct="1">
              <a:defRPr sz="1900" kern="1200">
                <a:solidFill>
                  <a:schemeClr val="tx1"/>
                </a:solidFill>
                <a:latin typeface="+mn-lt"/>
                <a:ea typeface="+mn-ea"/>
                <a:cs typeface="+mn-cs"/>
              </a:defRPr>
            </a:lvl7pPr>
            <a:lvl8pPr marL="3186048" algn="l" defTabSz="910333" rtl="0" eaLnBrk="1" latinLnBrk="0" hangingPunct="1">
              <a:defRPr sz="1900" kern="1200">
                <a:solidFill>
                  <a:schemeClr val="tx1"/>
                </a:solidFill>
                <a:latin typeface="+mn-lt"/>
                <a:ea typeface="+mn-ea"/>
                <a:cs typeface="+mn-cs"/>
              </a:defRPr>
            </a:lvl8pPr>
            <a:lvl9pPr marL="3641182" algn="l" defTabSz="910333" rtl="0" eaLnBrk="1" latinLnBrk="0" hangingPunct="1">
              <a:defRPr sz="1900" kern="1200">
                <a:solidFill>
                  <a:schemeClr val="tx1"/>
                </a:solidFill>
                <a:latin typeface="+mn-lt"/>
                <a:ea typeface="+mn-ea"/>
                <a:cs typeface="+mn-cs"/>
              </a:defRPr>
            </a:lvl9pPr>
          </a:lstStyle>
          <a:p>
            <a:pPr defTabSz="914400" eaLnBrk="0" fontAlgn="base" hangingPunct="0">
              <a:spcBef>
                <a:spcPct val="0"/>
              </a:spcBef>
              <a:spcAft>
                <a:spcPct val="0"/>
              </a:spcAft>
            </a:pPr>
            <a:r>
              <a:rPr lang="en-US" sz="1200" b="1" dirty="0">
                <a:solidFill>
                  <a:prstClr val="black"/>
                </a:solidFill>
                <a:latin typeface="Arial" charset="0"/>
                <a:ea typeface="ＭＳ Ｐゴシック" charset="0"/>
                <a:cs typeface="ＭＳ Ｐゴシック" charset="0"/>
              </a:rPr>
              <a:t>Executive leadership at KP has approved significant funding of $45M </a:t>
            </a:r>
            <a:r>
              <a:rPr lang="en-US" sz="1200" dirty="0">
                <a:solidFill>
                  <a:prstClr val="black"/>
                </a:solidFill>
                <a:latin typeface="Arial" charset="0"/>
                <a:ea typeface="ＭＳ Ｐゴシック" charset="0"/>
                <a:cs typeface="ＭＳ Ｐゴシック" charset="0"/>
              </a:rPr>
              <a:t>to centralize and extend research </a:t>
            </a:r>
            <a:r>
              <a:rPr lang="en-US" sz="1200" dirty="0" err="1">
                <a:solidFill>
                  <a:prstClr val="black"/>
                </a:solidFill>
                <a:latin typeface="Arial" charset="0"/>
                <a:ea typeface="ＭＳ Ｐゴシック" charset="0"/>
                <a:cs typeface="ＭＳ Ｐゴシック" charset="0"/>
              </a:rPr>
              <a:t>biobanking</a:t>
            </a:r>
            <a:r>
              <a:rPr lang="en-US" sz="1200" dirty="0">
                <a:solidFill>
                  <a:prstClr val="black"/>
                </a:solidFill>
                <a:latin typeface="Arial" charset="0"/>
                <a:ea typeface="ＭＳ Ｐゴシック" charset="0"/>
                <a:cs typeface="ＭＳ Ｐゴシック" charset="0"/>
              </a:rPr>
              <a:t> across KP. KP offers an attractive environment for research bio-banking: one of the largest, most diverse, member bases in the world to recruit from, a fully integrated care system to interface with, and best-in-class electronic medical records (EMR) for each member. KP members not only tend to stay with KP for years they also tend to receive almost all of their care through the system, making KP’s EMR data an invaluable research resource. Further, the new entity will benefit from existing efforts, including KP’s landmark Research Program on Genes, Environment, and Health (RPGEH), which includes DNA and blood samples from over 220,000 KP members</a:t>
            </a:r>
            <a:r>
              <a:rPr lang="is-IS" sz="1200" dirty="0">
                <a:solidFill>
                  <a:prstClr val="black"/>
                </a:solidFill>
                <a:latin typeface="Arial" charset="0"/>
                <a:ea typeface="ＭＳ Ｐゴシック" charset="0"/>
                <a:cs typeface="ＭＳ Ｐゴシック" charset="0"/>
              </a:rPr>
              <a:t>… </a:t>
            </a:r>
            <a:r>
              <a:rPr lang="en-US" sz="1200" dirty="0">
                <a:solidFill>
                  <a:prstClr val="black"/>
                </a:solidFill>
                <a:latin typeface="Arial" charset="0"/>
                <a:ea typeface="ＭＳ Ｐゴシック" charset="0"/>
                <a:cs typeface="ＭＳ Ｐゴシック" charset="0"/>
              </a:rPr>
              <a:t>cohorts in pregnancy and cancer. KP’s substantial investment will help to recruit a total of 500,000 members to participate</a:t>
            </a:r>
            <a:r>
              <a:rPr lang="is-IS" sz="1200" dirty="0">
                <a:solidFill>
                  <a:prstClr val="black"/>
                </a:solidFill>
                <a:latin typeface="Arial" charset="0"/>
                <a:ea typeface="ＭＳ Ｐゴシック" charset="0"/>
                <a:cs typeface="ＭＳ Ｐゴシック" charset="0"/>
              </a:rPr>
              <a:t>… </a:t>
            </a:r>
            <a:r>
              <a:rPr lang="en-US" sz="1200" dirty="0">
                <a:solidFill>
                  <a:prstClr val="black"/>
                </a:solidFill>
                <a:latin typeface="Arial" charset="0"/>
                <a:ea typeface="ＭＳ Ｐゴシック" charset="0"/>
                <a:cs typeface="ＭＳ Ｐゴシック" charset="0"/>
              </a:rPr>
              <a:t>KP’s Research Bank will likely be the most robust of its kind in the US, with its inclusion of comprehensive longitudinal health data.</a:t>
            </a:r>
          </a:p>
        </p:txBody>
      </p:sp>
      <p:pic>
        <p:nvPicPr>
          <p:cNvPr id="8" name="Picture 7"/>
          <p:cNvPicPr>
            <a:picLocks noChangeAspect="1"/>
          </p:cNvPicPr>
          <p:nvPr/>
        </p:nvPicPr>
        <p:blipFill>
          <a:blip r:embed="rId2"/>
          <a:stretch>
            <a:fillRect/>
          </a:stretch>
        </p:blipFill>
        <p:spPr>
          <a:xfrm>
            <a:off x="53254" y="864073"/>
            <a:ext cx="6619875" cy="221841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1" y="1828800"/>
            <a:ext cx="5295900" cy="3379616"/>
          </a:xfrm>
          <a:prstGeom prst="rect">
            <a:avLst/>
          </a:prstGeom>
          <a:ln>
            <a:solidFill>
              <a:srgbClr val="000000"/>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9457" y="1371600"/>
            <a:ext cx="5874544" cy="4000500"/>
          </a:xfrm>
          <a:prstGeom prst="rect">
            <a:avLst/>
          </a:prstGeom>
          <a:ln>
            <a:solidFill>
              <a:srgbClr val="000000"/>
            </a:solidFill>
          </a:ln>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990" y="2523574"/>
            <a:ext cx="4178299" cy="3790950"/>
          </a:xfrm>
          <a:prstGeom prst="rect">
            <a:avLst/>
          </a:prstGeom>
          <a:ln>
            <a:solidFill>
              <a:srgbClr val="000000"/>
            </a:solidFill>
          </a:ln>
        </p:spPr>
      </p:pic>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03406" y="2896990"/>
            <a:ext cx="4630994" cy="3275210"/>
          </a:xfrm>
          <a:prstGeom prst="rect">
            <a:avLst/>
          </a:prstGeom>
          <a:ln>
            <a:solidFill>
              <a:schemeClr val="tx1"/>
            </a:solidFill>
          </a:ln>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4504" y="2343150"/>
            <a:ext cx="5706878" cy="3076575"/>
          </a:xfrm>
          <a:prstGeom prst="rect">
            <a:avLst/>
          </a:prstGeom>
          <a:ln>
            <a:solidFill>
              <a:srgbClr val="000000"/>
            </a:solidFill>
          </a:ln>
        </p:spPr>
      </p:pic>
      <p:pic>
        <p:nvPicPr>
          <p:cNvPr id="7" name="Picture 6"/>
          <p:cNvPicPr>
            <a:picLocks noChangeAspect="1"/>
          </p:cNvPicPr>
          <p:nvPr/>
        </p:nvPicPr>
        <p:blipFill>
          <a:blip r:embed="rId8"/>
          <a:stretch>
            <a:fillRect/>
          </a:stretch>
        </p:blipFill>
        <p:spPr>
          <a:xfrm>
            <a:off x="2541021" y="3927756"/>
            <a:ext cx="6281738" cy="2386768"/>
          </a:xfrm>
          <a:prstGeom prst="rect">
            <a:avLst/>
          </a:prstGeom>
        </p:spPr>
      </p:pic>
      <p:sp>
        <p:nvSpPr>
          <p:cNvPr id="9" name="Rectangle 8">
            <a:extLst>
              <a:ext uri="{FF2B5EF4-FFF2-40B4-BE49-F238E27FC236}">
                <a16:creationId xmlns:a16="http://schemas.microsoft.com/office/drawing/2014/main" id="{C092E425-86E5-8D4F-A6DB-A8F4F4DEE27A}"/>
              </a:ext>
            </a:extLst>
          </p:cNvPr>
          <p:cNvSpPr/>
          <p:nvPr/>
        </p:nvSpPr>
        <p:spPr>
          <a:xfrm>
            <a:off x="2616840" y="904875"/>
            <a:ext cx="964560" cy="184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7">
            <a:extLst>
              <a:ext uri="{FF2B5EF4-FFF2-40B4-BE49-F238E27FC236}">
                <a16:creationId xmlns:a16="http://schemas.microsoft.com/office/drawing/2014/main" id="{5F39BD6D-FE4C-3749-9121-DCADE22A2E5C}"/>
              </a:ext>
            </a:extLst>
          </p:cNvPr>
          <p:cNvSpPr>
            <a:spLocks noGrp="1"/>
          </p:cNvSpPr>
          <p:nvPr>
            <p:ph type="sldNum" sz="quarter" idx="12"/>
          </p:nvPr>
        </p:nvSpPr>
        <p:spPr>
          <a:xfrm>
            <a:off x="7848600" y="6356359"/>
            <a:ext cx="838200" cy="32171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55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2680"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69813"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69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5667" algn="l" defTabSz="457133" rtl="0" eaLnBrk="1" latinLnBrk="0" hangingPunct="1">
              <a:defRPr kern="1200">
                <a:solidFill>
                  <a:schemeClr val="tx1"/>
                </a:solidFill>
                <a:latin typeface="Arial" charset="0"/>
                <a:ea typeface="ＭＳ Ｐゴシック" charset="0"/>
                <a:cs typeface="ＭＳ Ｐゴシック" charset="0"/>
              </a:defRPr>
            </a:lvl6pPr>
            <a:lvl7pPr marL="2742800" algn="l" defTabSz="457133" rtl="0" eaLnBrk="1" latinLnBrk="0" hangingPunct="1">
              <a:defRPr kern="1200">
                <a:solidFill>
                  <a:schemeClr val="tx1"/>
                </a:solidFill>
                <a:latin typeface="Arial" charset="0"/>
                <a:ea typeface="ＭＳ Ｐゴシック" charset="0"/>
                <a:cs typeface="ＭＳ Ｐゴシック" charset="0"/>
              </a:defRPr>
            </a:lvl7pPr>
            <a:lvl8pPr marL="3199934" algn="l" defTabSz="457133" rtl="0" eaLnBrk="1" latinLnBrk="0" hangingPunct="1">
              <a:defRPr kern="1200">
                <a:solidFill>
                  <a:schemeClr val="tx1"/>
                </a:solidFill>
                <a:latin typeface="Arial" charset="0"/>
                <a:ea typeface="ＭＳ Ｐゴシック" charset="0"/>
                <a:cs typeface="ＭＳ Ｐゴシック" charset="0"/>
              </a:defRPr>
            </a:lvl8pPr>
            <a:lvl9pPr marL="3657068" algn="l" defTabSz="457133" rtl="0" eaLnBrk="1" latinLnBrk="0" hangingPunct="1">
              <a:defRPr kern="1200">
                <a:solidFill>
                  <a:schemeClr val="tx1"/>
                </a:solidFill>
                <a:latin typeface="Arial" charset="0"/>
                <a:ea typeface="ＭＳ Ｐゴシック" charset="0"/>
                <a:cs typeface="ＭＳ Ｐゴシック" charset="0"/>
              </a:defRPr>
            </a:lvl9pPr>
          </a:lstStyle>
          <a:p>
            <a:pPr>
              <a:defRPr/>
            </a:pPr>
            <a:fld id="{BA60A826-9B03-F847-9FCE-59D121E28653}" type="slidenum">
              <a:rPr lang="en-US" smtClean="0"/>
              <a:pPr>
                <a:defRPr/>
              </a:pPr>
              <a:t>6</a:t>
            </a:fld>
            <a:endParaRPr lang="en-US" dirty="0"/>
          </a:p>
        </p:txBody>
      </p:sp>
      <p:sp>
        <p:nvSpPr>
          <p:cNvPr id="15" name="Title 6">
            <a:extLst>
              <a:ext uri="{FF2B5EF4-FFF2-40B4-BE49-F238E27FC236}">
                <a16:creationId xmlns:a16="http://schemas.microsoft.com/office/drawing/2014/main" id="{3430CFC0-7707-44D4-8BA0-B309E63ADC5B}"/>
              </a:ext>
            </a:extLst>
          </p:cNvPr>
          <p:cNvSpPr>
            <a:spLocks noGrp="1" noChangeArrowheads="1"/>
          </p:cNvSpPr>
          <p:nvPr>
            <p:ph type="title"/>
          </p:nvPr>
        </p:nvSpPr>
        <p:spPr bwMode="auto">
          <a:xfrm>
            <a:off x="457200" y="265930"/>
            <a:ext cx="7458891" cy="543821"/>
          </a:xfrm>
          <a:prstGeom prst="rect">
            <a:avLst/>
          </a:prstGeom>
          <a:solidFill>
            <a:srgbClr val="FFFFFF"/>
          </a:solidFill>
          <a:ln w="9525">
            <a:noFill/>
            <a:miter lim="800000"/>
            <a:headEnd/>
            <a:tailEnd/>
          </a:ln>
        </p:spPr>
        <p:txBody>
          <a:bodyPr lIns="68919" tIns="34523" rIns="68919" bIns="34523">
            <a:noAutofit/>
          </a:bodyPr>
          <a:lstStyle/>
          <a:p>
            <a:pPr marL="0" marR="0" lvl="0" indent="0" algn="l" defTabSz="684280" rtl="0" eaLnBrk="0" fontAlgn="base" latinLnBrk="0" hangingPunct="0">
              <a:lnSpc>
                <a:spcPct val="100000"/>
              </a:lnSpc>
              <a:spcBef>
                <a:spcPct val="20000"/>
              </a:spcBef>
              <a:spcAft>
                <a:spcPct val="0"/>
              </a:spcAft>
              <a:buClrTx/>
              <a:buSzTx/>
              <a:buFontTx/>
              <a:buNone/>
              <a:tabLst/>
              <a:defRPr/>
            </a:pPr>
            <a:r>
              <a:rPr kumimoji="0" lang="en-US" sz="3200" b="0" i="1" u="none" strike="noStrike" kern="1200" cap="none" spc="0" normalizeH="0" baseline="0" noProof="0" dirty="0">
                <a:ln>
                  <a:noFill/>
                </a:ln>
                <a:solidFill>
                  <a:srgbClr val="0070C0"/>
                </a:solidFill>
                <a:effectLst/>
                <a:uLnTx/>
                <a:uFillTx/>
                <a:latin typeface="Arial" panose="020B0604020202020204" pitchFamily="34" charset="0"/>
                <a:ea typeface="ヒラギノ角ゴ ProN W3"/>
                <a:cs typeface="Arial" panose="020B0604020202020204" pitchFamily="34" charset="0"/>
              </a:rPr>
              <a:t>Data play on the outside</a:t>
            </a:r>
            <a:endParaRPr kumimoji="0" lang="en-US" sz="3200" b="0" i="1" u="sng" strike="noStrike" kern="1200" cap="none" spc="0" normalizeH="0" baseline="0" noProof="0" dirty="0">
              <a:ln>
                <a:noFill/>
              </a:ln>
              <a:solidFill>
                <a:srgbClr val="0070C0"/>
              </a:solidFill>
              <a:effectLst/>
              <a:uLnTx/>
              <a:uFillTx/>
              <a:latin typeface="Arial" panose="020B0604020202020204" pitchFamily="34" charset="0"/>
              <a:ea typeface="ヒラギノ角ゴ ProN W3"/>
              <a:cs typeface="Arial" panose="020B0604020202020204" pitchFamily="34" charset="0"/>
            </a:endParaRPr>
          </a:p>
        </p:txBody>
      </p:sp>
    </p:spTree>
    <p:extLst>
      <p:ext uri="{BB962C8B-B14F-4D97-AF65-F5344CB8AC3E}">
        <p14:creationId xmlns:p14="http://schemas.microsoft.com/office/powerpoint/2010/main" val="297620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62463"/>
            <a:ext cx="6389810" cy="5829300"/>
          </a:xfrm>
          <a:prstGeom prst="rect">
            <a:avLst/>
          </a:prstGeom>
        </p:spPr>
      </p:pic>
      <p:sp>
        <p:nvSpPr>
          <p:cNvPr id="4" name="Slide Number Placeholder 3"/>
          <p:cNvSpPr>
            <a:spLocks noGrp="1"/>
          </p:cNvSpPr>
          <p:nvPr>
            <p:ph type="sldNum" sz="quarter" idx="12"/>
          </p:nvPr>
        </p:nvSpPr>
        <p:spPr>
          <a:xfrm>
            <a:off x="6553200" y="6356358"/>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55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2680"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69813"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69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5667" algn="l" defTabSz="457133" rtl="0" eaLnBrk="1" latinLnBrk="0" hangingPunct="1">
              <a:defRPr kern="1200">
                <a:solidFill>
                  <a:schemeClr val="tx1"/>
                </a:solidFill>
                <a:latin typeface="Arial" charset="0"/>
                <a:ea typeface="ＭＳ Ｐゴシック" charset="0"/>
                <a:cs typeface="ＭＳ Ｐゴシック" charset="0"/>
              </a:defRPr>
            </a:lvl6pPr>
            <a:lvl7pPr marL="2742800" algn="l" defTabSz="457133" rtl="0" eaLnBrk="1" latinLnBrk="0" hangingPunct="1">
              <a:defRPr kern="1200">
                <a:solidFill>
                  <a:schemeClr val="tx1"/>
                </a:solidFill>
                <a:latin typeface="Arial" charset="0"/>
                <a:ea typeface="ＭＳ Ｐゴシック" charset="0"/>
                <a:cs typeface="ＭＳ Ｐゴシック" charset="0"/>
              </a:defRPr>
            </a:lvl7pPr>
            <a:lvl8pPr marL="3199934" algn="l" defTabSz="457133" rtl="0" eaLnBrk="1" latinLnBrk="0" hangingPunct="1">
              <a:defRPr kern="1200">
                <a:solidFill>
                  <a:schemeClr val="tx1"/>
                </a:solidFill>
                <a:latin typeface="Arial" charset="0"/>
                <a:ea typeface="ＭＳ Ｐゴシック" charset="0"/>
                <a:cs typeface="ＭＳ Ｐゴシック" charset="0"/>
              </a:defRPr>
            </a:lvl8pPr>
            <a:lvl9pPr marL="3657068" algn="l" defTabSz="457133" rtl="0" eaLnBrk="1" latinLnBrk="0" hangingPunct="1">
              <a:defRPr kern="1200">
                <a:solidFill>
                  <a:schemeClr val="tx1"/>
                </a:solidFill>
                <a:latin typeface="Arial" charset="0"/>
                <a:ea typeface="ＭＳ Ｐゴシック" charset="0"/>
                <a:cs typeface="ＭＳ Ｐゴシック" charset="0"/>
              </a:defRPr>
            </a:lvl9pPr>
          </a:lstStyle>
          <a:p>
            <a:pPr>
              <a:defRPr/>
            </a:pPr>
            <a:fld id="{1086FC32-ECD4-4297-9645-A6789F9F2EF7}" type="slidenum">
              <a:rPr lang="en-US" smtClean="0"/>
              <a:pPr>
                <a:defRPr/>
              </a:pPr>
              <a:t>7</a:t>
            </a:fld>
            <a:endParaRPr lang="en-US" dirty="0"/>
          </a:p>
        </p:txBody>
      </p:sp>
      <p:sp>
        <p:nvSpPr>
          <p:cNvPr id="5" name="Rectangle 4"/>
          <p:cNvSpPr/>
          <p:nvPr/>
        </p:nvSpPr>
        <p:spPr>
          <a:xfrm>
            <a:off x="6172200" y="2133600"/>
            <a:ext cx="2963091" cy="1169551"/>
          </a:xfrm>
          <a:prstGeom prst="rect">
            <a:avLst/>
          </a:prstGeom>
          <a:solidFill>
            <a:schemeClr val="bg1"/>
          </a:solidFill>
        </p:spPr>
        <p:txBody>
          <a:bodyPr wrap="square">
            <a:spAutoFit/>
          </a:bodyPr>
          <a:lstStyle/>
          <a:p>
            <a:pPr algn="r"/>
            <a:r>
              <a:rPr lang="en-US" sz="1000" dirty="0"/>
              <a:t>Apple and Health Gorilla could be targeting hospitals’ inability to get a complete electronic picture of patients and so if Apple can put the patient at the center of the equation, via its own devices, then patients can use their iPhones to present all necessary medical data to physicians, wherever they may be.</a:t>
            </a:r>
          </a:p>
        </p:txBody>
      </p:sp>
      <p:pic>
        <p:nvPicPr>
          <p:cNvPr id="7" name="Picture 6"/>
          <p:cNvPicPr>
            <a:picLocks noChangeAspect="1"/>
          </p:cNvPicPr>
          <p:nvPr/>
        </p:nvPicPr>
        <p:blipFill>
          <a:blip r:embed="rId3"/>
          <a:stretch>
            <a:fillRect/>
          </a:stretch>
        </p:blipFill>
        <p:spPr>
          <a:xfrm>
            <a:off x="4949670" y="-76200"/>
            <a:ext cx="4107138" cy="2057400"/>
          </a:xfrm>
          <a:prstGeom prst="rect">
            <a:avLst/>
          </a:prstGeom>
        </p:spPr>
      </p:pic>
      <p:sp>
        <p:nvSpPr>
          <p:cNvPr id="9" name="TextBox 8"/>
          <p:cNvSpPr txBox="1"/>
          <p:nvPr/>
        </p:nvSpPr>
        <p:spPr>
          <a:xfrm>
            <a:off x="881743" y="6627168"/>
            <a:ext cx="7315200" cy="230832"/>
          </a:xfrm>
          <a:prstGeom prst="rect">
            <a:avLst/>
          </a:prstGeom>
          <a:noFill/>
        </p:spPr>
        <p:txBody>
          <a:bodyPr wrap="square" rtlCol="0">
            <a:spAutoFit/>
          </a:bodyPr>
          <a:lstStyle/>
          <a:p>
            <a:pPr algn="ctr"/>
            <a:r>
              <a:rPr lang="en-US" sz="900" b="1" dirty="0"/>
              <a:t>Confidential - DRAFT</a:t>
            </a:r>
          </a:p>
        </p:txBody>
      </p:sp>
      <p:grpSp>
        <p:nvGrpSpPr>
          <p:cNvPr id="10" name="Group 9"/>
          <p:cNvGrpSpPr/>
          <p:nvPr/>
        </p:nvGrpSpPr>
        <p:grpSpPr>
          <a:xfrm>
            <a:off x="5791200" y="4038600"/>
            <a:ext cx="3381068" cy="2778398"/>
            <a:chOff x="2006600" y="381000"/>
            <a:chExt cx="8178800" cy="6121400"/>
          </a:xfrm>
        </p:grpSpPr>
        <p:pic>
          <p:nvPicPr>
            <p:cNvPr id="11" name="Picture 10"/>
            <p:cNvPicPr>
              <a:picLocks noChangeAspect="1"/>
            </p:cNvPicPr>
            <p:nvPr/>
          </p:nvPicPr>
          <p:blipFill>
            <a:blip r:embed="rId4"/>
            <a:stretch>
              <a:fillRect/>
            </a:stretch>
          </p:blipFill>
          <p:spPr>
            <a:xfrm>
              <a:off x="2006600" y="381000"/>
              <a:ext cx="8178800" cy="6083300"/>
            </a:xfrm>
            <a:prstGeom prst="rect">
              <a:avLst/>
            </a:prstGeom>
            <a:ln>
              <a:solidFill>
                <a:srgbClr val="000000"/>
              </a:solidFill>
            </a:ln>
          </p:spPr>
        </p:pic>
        <p:pic>
          <p:nvPicPr>
            <p:cNvPr id="12" name="Picture 11"/>
            <p:cNvPicPr>
              <a:picLocks noChangeAspect="1"/>
            </p:cNvPicPr>
            <p:nvPr/>
          </p:nvPicPr>
          <p:blipFill>
            <a:blip r:embed="rId5"/>
            <a:stretch>
              <a:fillRect/>
            </a:stretch>
          </p:blipFill>
          <p:spPr>
            <a:xfrm>
              <a:off x="2971800" y="4648200"/>
              <a:ext cx="7200900" cy="1854200"/>
            </a:xfrm>
            <a:prstGeom prst="rect">
              <a:avLst/>
            </a:prstGeom>
            <a:ln>
              <a:solidFill>
                <a:srgbClr val="000000"/>
              </a:solidFill>
            </a:ln>
          </p:spPr>
        </p:pic>
      </p:grpSp>
    </p:spTree>
    <p:extLst>
      <p:ext uri="{BB962C8B-B14F-4D97-AF65-F5344CB8AC3E}">
        <p14:creationId xmlns:p14="http://schemas.microsoft.com/office/powerpoint/2010/main" val="375922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data">
            <a:hlinkClick r:id="rId2"/>
            <a:extLst>
              <a:ext uri="{FF2B5EF4-FFF2-40B4-BE49-F238E27FC236}">
                <a16:creationId xmlns:a16="http://schemas.microsoft.com/office/drawing/2014/main" id="{C9BCF715-344A-44A7-B65E-720E4166CC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486" y="533401"/>
            <a:ext cx="2437370"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2E38E4-D8D6-4EFA-BA3A-9084E3C9BF15}"/>
              </a:ext>
            </a:extLst>
          </p:cNvPr>
          <p:cNvSpPr txBox="1"/>
          <p:nvPr/>
        </p:nvSpPr>
        <p:spPr>
          <a:xfrm>
            <a:off x="2985602" y="757536"/>
            <a:ext cx="349326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535353">
                    <a:lumMod val="50000"/>
                  </a:srgbClr>
                </a:solidFill>
                <a:effectLst/>
                <a:uLnTx/>
                <a:uFillTx/>
                <a:latin typeface="Arial"/>
                <a:ea typeface="+mn-ea"/>
                <a:cs typeface="+mn-cs"/>
              </a:rPr>
              <a:t>is an asset</a:t>
            </a:r>
          </a:p>
        </p:txBody>
      </p:sp>
    </p:spTree>
    <p:extLst>
      <p:ext uri="{BB962C8B-B14F-4D97-AF65-F5344CB8AC3E}">
        <p14:creationId xmlns:p14="http://schemas.microsoft.com/office/powerpoint/2010/main" val="243631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data">
            <a:hlinkClick r:id="rId2"/>
            <a:extLst>
              <a:ext uri="{FF2B5EF4-FFF2-40B4-BE49-F238E27FC236}">
                <a16:creationId xmlns:a16="http://schemas.microsoft.com/office/drawing/2014/main" id="{C9BCF715-344A-44A7-B65E-720E4166CC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486" y="533401"/>
            <a:ext cx="2437370"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2E38E4-D8D6-4EFA-BA3A-9084E3C9BF15}"/>
              </a:ext>
            </a:extLst>
          </p:cNvPr>
          <p:cNvSpPr txBox="1"/>
          <p:nvPr/>
        </p:nvSpPr>
        <p:spPr>
          <a:xfrm>
            <a:off x="2985602" y="757536"/>
            <a:ext cx="349326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535353">
                    <a:lumMod val="50000"/>
                  </a:srgbClr>
                </a:solidFill>
                <a:effectLst/>
                <a:uLnTx/>
                <a:uFillTx/>
                <a:latin typeface="Arial"/>
                <a:ea typeface="+mn-ea"/>
                <a:cs typeface="+mn-cs"/>
              </a:rPr>
              <a:t>is an asset</a:t>
            </a:r>
          </a:p>
        </p:txBody>
      </p:sp>
      <p:sp>
        <p:nvSpPr>
          <p:cNvPr id="4" name="Slide Number Placeholder 3">
            <a:extLst>
              <a:ext uri="{FF2B5EF4-FFF2-40B4-BE49-F238E27FC236}">
                <a16:creationId xmlns:a16="http://schemas.microsoft.com/office/drawing/2014/main" id="{C9BEA828-80DC-4728-BC92-FE2EC4476F3B}"/>
              </a:ext>
            </a:extLst>
          </p:cNvPr>
          <p:cNvSpPr txBox="1">
            <a:spLocks/>
          </p:cNvSpPr>
          <p:nvPr/>
        </p:nvSpPr>
        <p:spPr>
          <a:xfrm>
            <a:off x="6450514" y="6079140"/>
            <a:ext cx="205005" cy="103875"/>
          </a:xfrm>
          <a:prstGeom prst="rect">
            <a:avLst/>
          </a:prstGeom>
        </p:spPr>
        <p:txBody>
          <a:bodyPr/>
          <a:lstStyle>
            <a:defPPr>
              <a:defRPr lang="en-US"/>
            </a:defPPr>
            <a:lvl1pPr algn="l" rtl="0" fontAlgn="base">
              <a:spcBef>
                <a:spcPct val="0"/>
              </a:spcBef>
              <a:spcAft>
                <a:spcPct val="0"/>
              </a:spcAft>
              <a:defRPr sz="2400" kern="1200">
                <a:solidFill>
                  <a:schemeClr val="tx1"/>
                </a:solidFill>
                <a:latin typeface="Times" charset="0"/>
                <a:ea typeface="ＭＳ Ｐゴシック" pitchFamily="40" charset="-128"/>
                <a:cs typeface="+mn-cs"/>
              </a:defRPr>
            </a:lvl1pPr>
            <a:lvl2pPr marL="457200" algn="l" rtl="0" fontAlgn="base">
              <a:spcBef>
                <a:spcPct val="0"/>
              </a:spcBef>
              <a:spcAft>
                <a:spcPct val="0"/>
              </a:spcAft>
              <a:defRPr sz="2400" kern="1200">
                <a:solidFill>
                  <a:schemeClr val="tx1"/>
                </a:solidFill>
                <a:latin typeface="Times" charset="0"/>
                <a:ea typeface="ＭＳ Ｐゴシック" pitchFamily="40" charset="-128"/>
                <a:cs typeface="+mn-cs"/>
              </a:defRPr>
            </a:lvl2pPr>
            <a:lvl3pPr marL="914400" algn="l" rtl="0" fontAlgn="base">
              <a:spcBef>
                <a:spcPct val="0"/>
              </a:spcBef>
              <a:spcAft>
                <a:spcPct val="0"/>
              </a:spcAft>
              <a:defRPr sz="2400" kern="1200">
                <a:solidFill>
                  <a:schemeClr val="tx1"/>
                </a:solidFill>
                <a:latin typeface="Times" charset="0"/>
                <a:ea typeface="ＭＳ Ｐゴシック" pitchFamily="40" charset="-128"/>
                <a:cs typeface="+mn-cs"/>
              </a:defRPr>
            </a:lvl3pPr>
            <a:lvl4pPr marL="1371600" algn="l" rtl="0" fontAlgn="base">
              <a:spcBef>
                <a:spcPct val="0"/>
              </a:spcBef>
              <a:spcAft>
                <a:spcPct val="0"/>
              </a:spcAft>
              <a:defRPr sz="2400" kern="1200">
                <a:solidFill>
                  <a:schemeClr val="tx1"/>
                </a:solidFill>
                <a:latin typeface="Times" charset="0"/>
                <a:ea typeface="ＭＳ Ｐゴシック" pitchFamily="40" charset="-128"/>
                <a:cs typeface="+mn-cs"/>
              </a:defRPr>
            </a:lvl4pPr>
            <a:lvl5pPr marL="1828800" algn="l" rtl="0" fontAlgn="base">
              <a:spcBef>
                <a:spcPct val="0"/>
              </a:spcBef>
              <a:spcAft>
                <a:spcPct val="0"/>
              </a:spcAft>
              <a:defRPr sz="2400" kern="1200">
                <a:solidFill>
                  <a:schemeClr val="tx1"/>
                </a:solidFill>
                <a:latin typeface="Times" charset="0"/>
                <a:ea typeface="ＭＳ Ｐゴシック" pitchFamily="40" charset="-128"/>
                <a:cs typeface="+mn-cs"/>
              </a:defRPr>
            </a:lvl5pPr>
            <a:lvl6pPr marL="2286000" algn="l" defTabSz="914400" rtl="0" eaLnBrk="1" latinLnBrk="0" hangingPunct="1">
              <a:defRPr sz="2400" kern="1200">
                <a:solidFill>
                  <a:schemeClr val="tx1"/>
                </a:solidFill>
                <a:latin typeface="Times" charset="0"/>
                <a:ea typeface="ＭＳ Ｐゴシック" pitchFamily="40" charset="-128"/>
                <a:cs typeface="+mn-cs"/>
              </a:defRPr>
            </a:lvl6pPr>
            <a:lvl7pPr marL="2743200" algn="l" defTabSz="914400" rtl="0" eaLnBrk="1" latinLnBrk="0" hangingPunct="1">
              <a:defRPr sz="2400" kern="1200">
                <a:solidFill>
                  <a:schemeClr val="tx1"/>
                </a:solidFill>
                <a:latin typeface="Times" charset="0"/>
                <a:ea typeface="ＭＳ Ｐゴシック" pitchFamily="40" charset="-128"/>
                <a:cs typeface="+mn-cs"/>
              </a:defRPr>
            </a:lvl7pPr>
            <a:lvl8pPr marL="3200400" algn="l" defTabSz="914400" rtl="0" eaLnBrk="1" latinLnBrk="0" hangingPunct="1">
              <a:defRPr sz="2400" kern="1200">
                <a:solidFill>
                  <a:schemeClr val="tx1"/>
                </a:solidFill>
                <a:latin typeface="Times" charset="0"/>
                <a:ea typeface="ＭＳ Ｐゴシック" pitchFamily="40" charset="-128"/>
                <a:cs typeface="+mn-cs"/>
              </a:defRPr>
            </a:lvl8pPr>
            <a:lvl9pPr marL="3657600" algn="l" defTabSz="914400" rtl="0" eaLnBrk="1" latinLnBrk="0" hangingPunct="1">
              <a:defRPr sz="2400" kern="1200">
                <a:solidFill>
                  <a:schemeClr val="tx1"/>
                </a:solidFill>
                <a:latin typeface="Times" charset="0"/>
                <a:ea typeface="ＭＳ Ｐゴシック" pitchFamily="40" charset="-128"/>
                <a:cs typeface="+mn-cs"/>
              </a:defRPr>
            </a:lvl9pPr>
          </a:lstStyle>
          <a:p>
            <a:pPr defTabSz="685800" fontAlgn="auto">
              <a:spcBef>
                <a:spcPts val="0"/>
              </a:spcBef>
              <a:spcAft>
                <a:spcPts val="0"/>
              </a:spcAft>
              <a:defRPr/>
            </a:pPr>
            <a:fld id="{0FE39AC3-0E75-AD46-AE71-AE18BB921AE3}" type="slidenum">
              <a:rPr lang="en-US" sz="675" smtClean="0">
                <a:solidFill>
                  <a:srgbClr val="FFFFFF">
                    <a:lumMod val="50000"/>
                  </a:srgbClr>
                </a:solidFill>
                <a:latin typeface="Arial"/>
                <a:ea typeface="+mn-ea"/>
                <a:cs typeface="Arial"/>
              </a:rPr>
              <a:pPr defTabSz="685800" fontAlgn="auto">
                <a:spcBef>
                  <a:spcPts val="0"/>
                </a:spcBef>
                <a:spcAft>
                  <a:spcPts val="0"/>
                </a:spcAft>
                <a:defRPr/>
              </a:pPr>
              <a:t>9</a:t>
            </a:fld>
            <a:endParaRPr lang="en-US" sz="675" dirty="0">
              <a:solidFill>
                <a:srgbClr val="FFFFFF">
                  <a:lumMod val="50000"/>
                </a:srgbClr>
              </a:solidFill>
              <a:latin typeface="Arial"/>
              <a:ea typeface="+mn-ea"/>
              <a:cs typeface="Arial"/>
            </a:endParaRPr>
          </a:p>
        </p:txBody>
      </p:sp>
      <p:pic>
        <p:nvPicPr>
          <p:cNvPr id="5" name="Picture 4" descr="Image result for data">
            <a:hlinkClick r:id="rId4"/>
            <a:extLst>
              <a:ext uri="{FF2B5EF4-FFF2-40B4-BE49-F238E27FC236}">
                <a16:creationId xmlns:a16="http://schemas.microsoft.com/office/drawing/2014/main" id="{9BB916C5-C01B-4DBF-B227-B835280DFA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4177" y="1949684"/>
            <a:ext cx="1713573" cy="1191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F7A1BC-F805-4300-8F5C-BDA9956BADC1}"/>
              </a:ext>
            </a:extLst>
          </p:cNvPr>
          <p:cNvSpPr txBox="1"/>
          <p:nvPr/>
        </p:nvSpPr>
        <p:spPr>
          <a:xfrm>
            <a:off x="4976538" y="2199346"/>
            <a:ext cx="3127779"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1" u="none" strike="noStrike" kern="1200" cap="none" spc="0" normalizeH="0" baseline="0" noProof="0" dirty="0">
                <a:ln>
                  <a:noFill/>
                </a:ln>
                <a:solidFill>
                  <a:srgbClr val="0070C0"/>
                </a:solidFill>
                <a:effectLst/>
                <a:uLnTx/>
                <a:uFillTx/>
                <a:latin typeface="Arial"/>
                <a:ea typeface="+mn-ea"/>
                <a:cs typeface="+mn-cs"/>
              </a:rPr>
              <a:t>is a currency</a:t>
            </a:r>
          </a:p>
        </p:txBody>
      </p:sp>
      <p:sp>
        <p:nvSpPr>
          <p:cNvPr id="7" name="TextBox 6">
            <a:extLst>
              <a:ext uri="{FF2B5EF4-FFF2-40B4-BE49-F238E27FC236}">
                <a16:creationId xmlns:a16="http://schemas.microsoft.com/office/drawing/2014/main" id="{47C86BD2-B00D-4FAB-A5EE-F28A4D5412C4}"/>
              </a:ext>
            </a:extLst>
          </p:cNvPr>
          <p:cNvSpPr txBox="1"/>
          <p:nvPr/>
        </p:nvSpPr>
        <p:spPr>
          <a:xfrm>
            <a:off x="375562" y="5091870"/>
            <a:ext cx="3223959" cy="5847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535353">
                    <a:lumMod val="50000"/>
                  </a:srgbClr>
                </a:solidFill>
                <a:effectLst/>
                <a:uLnTx/>
                <a:uFillTx/>
                <a:latin typeface="Batang" panose="02030600000101010101" pitchFamily="18" charset="-127"/>
                <a:ea typeface="Batang" panose="02030600000101010101" pitchFamily="18" charset="-127"/>
                <a:cs typeface="+mn-cs"/>
              </a:rPr>
              <a:t>Transformation</a:t>
            </a:r>
          </a:p>
        </p:txBody>
      </p:sp>
      <p:pic>
        <p:nvPicPr>
          <p:cNvPr id="8" name="Picture 4" descr="Image result for encounter">
            <a:hlinkClick r:id="rId6"/>
            <a:extLst>
              <a:ext uri="{FF2B5EF4-FFF2-40B4-BE49-F238E27FC236}">
                <a16:creationId xmlns:a16="http://schemas.microsoft.com/office/drawing/2014/main" id="{CDCF0525-A589-4958-9BF7-D74009B53D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6766" y="3617376"/>
            <a:ext cx="2628899" cy="7700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F33066-20ED-44B2-82BE-17C444E44854}"/>
              </a:ext>
            </a:extLst>
          </p:cNvPr>
          <p:cNvSpPr txBox="1"/>
          <p:nvPr/>
        </p:nvSpPr>
        <p:spPr>
          <a:xfrm>
            <a:off x="5132951" y="3676809"/>
            <a:ext cx="3382336"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00000"/>
                </a:solidFill>
                <a:effectLst/>
                <a:uLnTx/>
                <a:uFillTx/>
                <a:latin typeface="Arial Black" panose="020B0A04020102020204" pitchFamily="34" charset="0"/>
                <a:ea typeface="+mn-ea"/>
                <a:cs typeface="AngsanaUPC" panose="02020603050405020304" pitchFamily="18" charset="-34"/>
              </a:rPr>
              <a:t>creates data</a:t>
            </a:r>
          </a:p>
        </p:txBody>
      </p:sp>
      <p:sp>
        <p:nvSpPr>
          <p:cNvPr id="10" name="TextBox 9">
            <a:extLst>
              <a:ext uri="{FF2B5EF4-FFF2-40B4-BE49-F238E27FC236}">
                <a16:creationId xmlns:a16="http://schemas.microsoft.com/office/drawing/2014/main" id="{54C5549E-A1FE-462F-9B30-EAA1F14B7FB4}"/>
              </a:ext>
            </a:extLst>
          </p:cNvPr>
          <p:cNvSpPr txBox="1"/>
          <p:nvPr/>
        </p:nvSpPr>
        <p:spPr>
          <a:xfrm>
            <a:off x="644516" y="3697838"/>
            <a:ext cx="161018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00000"/>
                </a:solidFill>
                <a:effectLst/>
                <a:uLnTx/>
                <a:uFillTx/>
                <a:latin typeface="Arial Black" panose="020B0A04020102020204" pitchFamily="34" charset="0"/>
                <a:ea typeface="+mn-ea"/>
                <a:cs typeface="AngsanaUPC" panose="02020603050405020304" pitchFamily="18" charset="-34"/>
              </a:rPr>
              <a:t>Every</a:t>
            </a:r>
          </a:p>
        </p:txBody>
      </p:sp>
      <p:pic>
        <p:nvPicPr>
          <p:cNvPr id="11" name="Picture 10">
            <a:extLst>
              <a:ext uri="{FF2B5EF4-FFF2-40B4-BE49-F238E27FC236}">
                <a16:creationId xmlns:a16="http://schemas.microsoft.com/office/drawing/2014/main" id="{9D50C342-8198-432A-9C8C-B0D7E773E9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8812" y="4977570"/>
            <a:ext cx="1494932" cy="983507"/>
          </a:xfrm>
          <a:prstGeom prst="rect">
            <a:avLst/>
          </a:prstGeom>
        </p:spPr>
      </p:pic>
      <p:sp>
        <p:nvSpPr>
          <p:cNvPr id="12" name="TextBox 11">
            <a:extLst>
              <a:ext uri="{FF2B5EF4-FFF2-40B4-BE49-F238E27FC236}">
                <a16:creationId xmlns:a16="http://schemas.microsoft.com/office/drawing/2014/main" id="{219BB6C8-A24A-48DB-8752-C917514D3F81}"/>
              </a:ext>
            </a:extLst>
          </p:cNvPr>
          <p:cNvSpPr txBox="1"/>
          <p:nvPr/>
        </p:nvSpPr>
        <p:spPr>
          <a:xfrm>
            <a:off x="5004712" y="5097130"/>
            <a:ext cx="3765774" cy="5847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535353">
                    <a:lumMod val="50000"/>
                  </a:srgbClr>
                </a:solidFill>
                <a:effectLst/>
                <a:uLnTx/>
                <a:uFillTx/>
                <a:latin typeface="Batang" panose="02030600000101010101" pitchFamily="18" charset="-127"/>
                <a:ea typeface="Batang" panose="02030600000101010101" pitchFamily="18" charset="-127"/>
                <a:cs typeface="+mn-cs"/>
              </a:rPr>
              <a:t>across boundaries</a:t>
            </a:r>
          </a:p>
        </p:txBody>
      </p:sp>
    </p:spTree>
    <p:extLst>
      <p:ext uri="{BB962C8B-B14F-4D97-AF65-F5344CB8AC3E}">
        <p14:creationId xmlns:p14="http://schemas.microsoft.com/office/powerpoint/2010/main" val="17380431"/>
      </p:ext>
    </p:extLst>
  </p:cSld>
  <p:clrMapOvr>
    <a:masterClrMapping/>
  </p:clrMapOvr>
</p:sld>
</file>

<file path=ppt/theme/theme1.xml><?xml version="1.0" encoding="utf-8"?>
<a:theme xmlns:a="http://schemas.openxmlformats.org/drawingml/2006/main" name="CEE2">
  <a:themeElements>
    <a:clrScheme name="CEE">
      <a:dk1>
        <a:srgbClr val="000000"/>
      </a:dk1>
      <a:lt1>
        <a:srgbClr val="FFFFFF"/>
      </a:lt1>
      <a:dk2>
        <a:srgbClr val="000000"/>
      </a:dk2>
      <a:lt2>
        <a:srgbClr val="808080"/>
      </a:lt2>
      <a:accent1>
        <a:srgbClr val="005DAA"/>
      </a:accent1>
      <a:accent2>
        <a:srgbClr val="33A2FF"/>
      </a:accent2>
      <a:accent3>
        <a:srgbClr val="FFFFFF"/>
      </a:accent3>
      <a:accent4>
        <a:srgbClr val="000000"/>
      </a:accent4>
      <a:accent5>
        <a:srgbClr val="002E55"/>
      </a:accent5>
      <a:accent6>
        <a:srgbClr val="77C1FF"/>
      </a:accent6>
      <a:hlink>
        <a:srgbClr val="005DAA"/>
      </a:hlink>
      <a:folHlink>
        <a:srgbClr val="858585"/>
      </a:folHlink>
    </a:clrScheme>
    <a:fontScheme name="CE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ea typeface="ＭＳ Ｐゴシック" pitchFamily="4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ea typeface="ＭＳ Ｐゴシック" pitchFamily="40" charset="-128"/>
          </a:defRPr>
        </a:defPPr>
      </a:lstStyle>
    </a:lnDef>
    <a:txDef>
      <a:spPr>
        <a:noFill/>
      </a:spPr>
      <a:bodyPr wrap="square" rtlCol="0">
        <a:spAutoFit/>
      </a:bodyPr>
      <a:lstStyle>
        <a:defPPr>
          <a:lnSpc>
            <a:spcPct val="150000"/>
          </a:lnSpc>
          <a:defRPr b="1" dirty="0" smtClean="0">
            <a:solidFill>
              <a:srgbClr val="26000B"/>
            </a:solidFill>
            <a:latin typeface="Myriad Pro" pitchFamily="34" charset="0"/>
            <a:cs typeface="Arial"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UC Executive Deck">
      <a:dk1>
        <a:sysClr val="windowText" lastClr="000000"/>
      </a:dk1>
      <a:lt1>
        <a:sysClr val="window" lastClr="FFFFFF"/>
      </a:lt1>
      <a:dk2>
        <a:srgbClr val="005581"/>
      </a:dk2>
      <a:lt2>
        <a:srgbClr val="FFFFFF"/>
      </a:lt2>
      <a:accent1>
        <a:srgbClr val="1295D8"/>
      </a:accent1>
      <a:accent2>
        <a:srgbClr val="FFB511"/>
      </a:accent2>
      <a:accent3>
        <a:srgbClr val="B4975A"/>
      </a:accent3>
      <a:accent4>
        <a:srgbClr val="FFD200"/>
      </a:accent4>
      <a:accent5>
        <a:srgbClr val="72CDF4"/>
      </a:accent5>
      <a:accent6>
        <a:srgbClr val="FFE552"/>
      </a:accent6>
      <a:hlink>
        <a:srgbClr val="00778B"/>
      </a:hlink>
      <a:folHlink>
        <a:srgbClr val="00A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 Master UCSDH UCIH UCH" id="{1B007966-A44F-9C44-892B-0731455AC890}" vid="{9C045A73-C155-FC44-9BA5-C9295FF75634}"/>
    </a:ext>
  </a:extLst>
</a:theme>
</file>

<file path=ppt/theme/theme4.xml><?xml version="1.0" encoding="utf-8"?>
<a:theme xmlns:a="http://schemas.openxmlformats.org/drawingml/2006/main" name="2_Office Theme">
  <a:themeElements>
    <a:clrScheme name="PPT template">
      <a:dk1>
        <a:srgbClr val="535353"/>
      </a:dk1>
      <a:lt1>
        <a:srgbClr val="FFFFFF"/>
      </a:lt1>
      <a:dk2>
        <a:srgbClr val="535353"/>
      </a:dk2>
      <a:lt2>
        <a:srgbClr val="FFFFFF"/>
      </a:lt2>
      <a:accent1>
        <a:srgbClr val="0F7EC5"/>
      </a:accent1>
      <a:accent2>
        <a:srgbClr val="11A1FF"/>
      </a:accent2>
      <a:accent3>
        <a:srgbClr val="FECB0A"/>
      </a:accent3>
      <a:accent4>
        <a:srgbClr val="FFF644"/>
      </a:accent4>
      <a:accent5>
        <a:srgbClr val="918577"/>
      </a:accent5>
      <a:accent6>
        <a:srgbClr val="0F0A4C"/>
      </a:accent6>
      <a:hlink>
        <a:srgbClr val="0B003E"/>
      </a:hlink>
      <a:folHlink>
        <a:srgbClr val="554B3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CEE1</Template>
  <TotalTime>3331</TotalTime>
  <Words>1688</Words>
  <Application>Microsoft Office PowerPoint</Application>
  <PresentationFormat>On-screen Show (4:3)</PresentationFormat>
  <Paragraphs>424</Paragraphs>
  <Slides>50</Slides>
  <Notes>5</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50</vt:i4>
      </vt:variant>
    </vt:vector>
  </HeadingPairs>
  <TitlesOfParts>
    <vt:vector size="68" baseType="lpstr">
      <vt:lpstr>Batang</vt:lpstr>
      <vt:lpstr>Arial</vt:lpstr>
      <vt:lpstr>Arial Black</vt:lpstr>
      <vt:lpstr>Arial Narrow</vt:lpstr>
      <vt:lpstr>Avenir Roman</vt:lpstr>
      <vt:lpstr>Calibri</vt:lpstr>
      <vt:lpstr>Georgia</vt:lpstr>
      <vt:lpstr>Helvetica</vt:lpstr>
      <vt:lpstr>Helvetica Neue</vt:lpstr>
      <vt:lpstr>Myriad Pro</vt:lpstr>
      <vt:lpstr>Oswald Regular</vt:lpstr>
      <vt:lpstr>Times</vt:lpstr>
      <vt:lpstr>Wingdings</vt:lpstr>
      <vt:lpstr>CEE2</vt:lpstr>
      <vt:lpstr>Default Theme</vt:lpstr>
      <vt:lpstr>Content Slides</vt:lpstr>
      <vt:lpstr>2_Office Theme</vt:lpstr>
      <vt:lpstr>3_Office Theme</vt:lpstr>
      <vt:lpstr>PowerPoint Presentation</vt:lpstr>
      <vt:lpstr>The University at a Glance</vt:lpstr>
      <vt:lpstr>PowerPoint Presentation</vt:lpstr>
      <vt:lpstr>PowerPoint Presentation</vt:lpstr>
      <vt:lpstr>UC Health $14B Enterprise Delivering Nationally Ranked Care, Excellence in Teaching &amp; Research</vt:lpstr>
      <vt:lpstr>Data play on the outside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Leverage data to build a corpus of knowledge extended to enable the ecosystem</vt:lpstr>
      <vt:lpstr>Organizational Learning    Understand the potential of data &amp; technology to reshape the way our company operates, interacts &amp; facilitates</vt:lpstr>
      <vt:lpstr>Q: How could you rethink your organizations evolution or transformation through    “Data as a Currency, enabling an Ecosystem?”</vt:lpstr>
      <vt:lpstr>Leverage data to build a corpus of knowledge extended to enable the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Organizational Learning    Bringing insights &amp; innovation to implantation AND to scale is hard, but it is what separates the good from the great</vt:lpstr>
      <vt:lpstr>PowerPoint Presentation</vt:lpstr>
      <vt:lpstr>Q: When the data revolution can help you transform itself on the inside, how do your organization scale it to go from good-to-great?</vt:lpstr>
      <vt:lpstr>Leverage data to build a corpus of knowledge extended to enable the ecosystem</vt:lpstr>
      <vt:lpstr>PowerPoint Presentation</vt:lpstr>
      <vt:lpstr>PowerPoint Presentation</vt:lpstr>
      <vt:lpstr>PowerPoint Presentation</vt:lpstr>
      <vt:lpstr>PowerPoint Presentation</vt:lpstr>
      <vt:lpstr>PowerPoint Presentation</vt:lpstr>
      <vt:lpstr>Organizational Learning    Leveraging &amp; sharing our data assets &amp; facilitating the ecosystem helped us understand our core competencies &amp; our unique value proposition</vt:lpstr>
      <vt:lpstr>How will you die?</vt:lpstr>
      <vt:lpstr>PowerPoint Presentation</vt:lpstr>
      <vt:lpstr>PowerPoint Presentation</vt:lpstr>
      <vt:lpstr>PowerPoint Presentation</vt:lpstr>
      <vt:lpstr>Critical Challenges Less Nutrition &amp; More Disease Changing Climate Biodiversity Loss Less Arable Land Heavy Food Waste Insufficient Food Supply    </vt:lpstr>
      <vt:lpstr>PowerPoint Presentation</vt:lpstr>
      <vt:lpstr>PowerPoint Presentation</vt:lpstr>
      <vt:lpstr>PowerPoint Presentation</vt:lpstr>
      <vt:lpstr>PowerPoint Presentation</vt:lpstr>
      <vt:lpstr>PowerPoint Presentation</vt:lpstr>
      <vt:lpstr>Organizational Learning    The data journey gave us a stronger understand of our core competencies, developed a perspective for systems thinking &amp; openness to pursue “uncommon collaborations”</vt:lpstr>
      <vt:lpstr>PowerPoint Presentation</vt:lpstr>
      <vt:lpstr>PowerPoint Presentation</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Lora Adams</dc:creator>
  <cp:lastModifiedBy>Tom Andriola</cp:lastModifiedBy>
  <cp:revision>68</cp:revision>
  <dcterms:created xsi:type="dcterms:W3CDTF">2016-12-14T19:12:22Z</dcterms:created>
  <dcterms:modified xsi:type="dcterms:W3CDTF">2019-10-25T19:34:30Z</dcterms:modified>
</cp:coreProperties>
</file>